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slideLayouts/slideLayout1069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slideLayouts/slideLayout1168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70.xml" ContentType="application/vnd.openxmlformats-officedocument.presentationml.slideLayout+xml"/>
  <Override PartName="/ppt/slideLayouts/slideLayout1171.xml" ContentType="application/vnd.openxmlformats-officedocument.presentationml.slideLayout+xml"/>
  <Override PartName="/ppt/slideLayouts/slideLayout1172.xml" ContentType="application/vnd.openxmlformats-officedocument.presentationml.slideLayout+xml"/>
  <Override PartName="/ppt/slideLayouts/slideLayout1173.xml" ContentType="application/vnd.openxmlformats-officedocument.presentationml.slideLayout+xml"/>
  <Override PartName="/ppt/slideLayouts/slideLayout1174.xml" ContentType="application/vnd.openxmlformats-officedocument.presentationml.slideLayout+xml"/>
  <Override PartName="/ppt/slideLayouts/slideLayout1175.xml" ContentType="application/vnd.openxmlformats-officedocument.presentationml.slideLayout+xml"/>
  <Override PartName="/ppt/slideLayouts/slideLayout1176.xml" ContentType="application/vnd.openxmlformats-officedocument.presentationml.slideLayout+xml"/>
  <Override PartName="/ppt/slideLayouts/slideLayout1177.xml" ContentType="application/vnd.openxmlformats-officedocument.presentationml.slideLayout+xml"/>
  <Override PartName="/ppt/slideLayouts/slideLayout1178.xml" ContentType="application/vnd.openxmlformats-officedocument.presentationml.slideLayout+xml"/>
  <Override PartName="/ppt/slideLayouts/slideLayout117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80.xml" ContentType="application/vnd.openxmlformats-officedocument.presentationml.slideLayout+xml"/>
  <Override PartName="/ppt/slideLayouts/slideLayout1181.xml" ContentType="application/vnd.openxmlformats-officedocument.presentationml.slideLayout+xml"/>
  <Override PartName="/ppt/slideLayouts/slideLayout1182.xml" ContentType="application/vnd.openxmlformats-officedocument.presentationml.slideLayout+xml"/>
  <Override PartName="/ppt/slideLayouts/slideLayout1183.xml" ContentType="application/vnd.openxmlformats-officedocument.presentationml.slideLayout+xml"/>
  <Override PartName="/ppt/slideLayouts/slideLayout1184.xml" ContentType="application/vnd.openxmlformats-officedocument.presentationml.slideLayout+xml"/>
  <Override PartName="/ppt/slideLayouts/slideLayout1185.xml" ContentType="application/vnd.openxmlformats-officedocument.presentationml.slideLayout+xml"/>
  <Override PartName="/ppt/slideLayouts/slideLayout1186.xml" ContentType="application/vnd.openxmlformats-officedocument.presentationml.slideLayout+xml"/>
  <Override PartName="/ppt/slideLayouts/slideLayout1187.xml" ContentType="application/vnd.openxmlformats-officedocument.presentationml.slideLayout+xml"/>
  <Override PartName="/ppt/slideLayouts/slideLayout1188.xml" ContentType="application/vnd.openxmlformats-officedocument.presentationml.slideLayout+xml"/>
  <Override PartName="/ppt/slideLayouts/slideLayout118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190.xml" ContentType="application/vnd.openxmlformats-officedocument.presentationml.slideLayout+xml"/>
  <Override PartName="/ppt/slideLayouts/slideLayout1191.xml" ContentType="application/vnd.openxmlformats-officedocument.presentationml.slideLayout+xml"/>
  <Override PartName="/ppt/slideLayouts/slideLayout1192.xml" ContentType="application/vnd.openxmlformats-officedocument.presentationml.slideLayout+xml"/>
  <Override PartName="/ppt/slideLayouts/slideLayout1193.xml" ContentType="application/vnd.openxmlformats-officedocument.presentationml.slideLayout+xml"/>
  <Override PartName="/ppt/slideLayouts/slideLayout1194.xml" ContentType="application/vnd.openxmlformats-officedocument.presentationml.slideLayout+xml"/>
  <Override PartName="/ppt/slideLayouts/slideLayout1195.xml" ContentType="application/vnd.openxmlformats-officedocument.presentationml.slideLayout+xml"/>
  <Override PartName="/ppt/slideLayouts/slideLayout1196.xml" ContentType="application/vnd.openxmlformats-officedocument.presentationml.slideLayout+xml"/>
  <Override PartName="/ppt/slideLayouts/slideLayout1197.xml" ContentType="application/vnd.openxmlformats-officedocument.presentationml.slideLayout+xml"/>
  <Override PartName="/ppt/slideLayouts/slideLayout1198.xml" ContentType="application/vnd.openxmlformats-officedocument.presentationml.slideLayout+xml"/>
  <Override PartName="/ppt/slideLayouts/slideLayout119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00.xml" ContentType="application/vnd.openxmlformats-officedocument.presentationml.slideLayout+xml"/>
  <Override PartName="/ppt/slideLayouts/slideLayout1201.xml" ContentType="application/vnd.openxmlformats-officedocument.presentationml.slideLayout+xml"/>
  <Override PartName="/ppt/slideLayouts/slideLayout1202.xml" ContentType="application/vnd.openxmlformats-officedocument.presentationml.slideLayout+xml"/>
  <Override PartName="/ppt/slideLayouts/slideLayout1203.xml" ContentType="application/vnd.openxmlformats-officedocument.presentationml.slideLayout+xml"/>
  <Override PartName="/ppt/slideLayouts/slideLayout1204.xml" ContentType="application/vnd.openxmlformats-officedocument.presentationml.slideLayout+xml"/>
  <Override PartName="/ppt/slideLayouts/slideLayout1205.xml" ContentType="application/vnd.openxmlformats-officedocument.presentationml.slideLayout+xml"/>
  <Override PartName="/ppt/slideLayouts/slideLayout1206.xml" ContentType="application/vnd.openxmlformats-officedocument.presentationml.slideLayout+xml"/>
  <Override PartName="/ppt/slideLayouts/slideLayout1207.xml" ContentType="application/vnd.openxmlformats-officedocument.presentationml.slideLayout+xml"/>
  <Override PartName="/ppt/slideLayouts/slideLayout1208.xml" ContentType="application/vnd.openxmlformats-officedocument.presentationml.slideLayout+xml"/>
  <Override PartName="/ppt/slideLayouts/slideLayout1209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10.xml" ContentType="application/vnd.openxmlformats-officedocument.presentationml.slideLayout+xml"/>
  <Override PartName="/ppt/slideLayouts/slideLayout1211.xml" ContentType="application/vnd.openxmlformats-officedocument.presentationml.slideLayout+xml"/>
  <Override PartName="/ppt/slideLayouts/slideLayout1212.xml" ContentType="application/vnd.openxmlformats-officedocument.presentationml.slideLayout+xml"/>
  <Override PartName="/ppt/slideLayouts/slideLayout1213.xml" ContentType="application/vnd.openxmlformats-officedocument.presentationml.slideLayout+xml"/>
  <Override PartName="/ppt/slideLayouts/slideLayout1214.xml" ContentType="application/vnd.openxmlformats-officedocument.presentationml.slideLayout+xml"/>
  <Override PartName="/ppt/slideLayouts/slideLayout1215.xml" ContentType="application/vnd.openxmlformats-officedocument.presentationml.slideLayout+xml"/>
  <Override PartName="/ppt/slideLayouts/slideLayout1216.xml" ContentType="application/vnd.openxmlformats-officedocument.presentationml.slideLayout+xml"/>
  <Override PartName="/ppt/slideLayouts/slideLayout1217.xml" ContentType="application/vnd.openxmlformats-officedocument.presentationml.slideLayout+xml"/>
  <Override PartName="/ppt/slideLayouts/slideLayout1218.xml" ContentType="application/vnd.openxmlformats-officedocument.presentationml.slideLayout+xml"/>
  <Override PartName="/ppt/slideLayouts/slideLayout1219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20.xml" ContentType="application/vnd.openxmlformats-officedocument.presentationml.slideLayout+xml"/>
  <Override PartName="/ppt/slideLayouts/slideLayout1221.xml" ContentType="application/vnd.openxmlformats-officedocument.presentationml.slideLayout+xml"/>
  <Override PartName="/ppt/slideLayouts/slideLayout1222.xml" ContentType="application/vnd.openxmlformats-officedocument.presentationml.slideLayout+xml"/>
  <Override PartName="/ppt/slideLayouts/slideLayout1223.xml" ContentType="application/vnd.openxmlformats-officedocument.presentationml.slideLayout+xml"/>
  <Override PartName="/ppt/slideLayouts/slideLayout1224.xml" ContentType="application/vnd.openxmlformats-officedocument.presentationml.slideLayout+xml"/>
  <Override PartName="/ppt/slideLayouts/slideLayout1225.xml" ContentType="application/vnd.openxmlformats-officedocument.presentationml.slideLayout+xml"/>
  <Override PartName="/ppt/slideLayouts/slideLayout1226.xml" ContentType="application/vnd.openxmlformats-officedocument.presentationml.slideLayout+xml"/>
  <Override PartName="/ppt/slideLayouts/slideLayout1227.xml" ContentType="application/vnd.openxmlformats-officedocument.presentationml.slideLayout+xml"/>
  <Override PartName="/ppt/slideLayouts/slideLayout1228.xml" ContentType="application/vnd.openxmlformats-officedocument.presentationml.slideLayout+xml"/>
  <Override PartName="/ppt/slideLayouts/slideLayout1229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30.xml" ContentType="application/vnd.openxmlformats-officedocument.presentationml.slideLayout+xml"/>
  <Override PartName="/ppt/slideLayouts/slideLayout1231.xml" ContentType="application/vnd.openxmlformats-officedocument.presentationml.slideLayout+xml"/>
  <Override PartName="/ppt/slideLayouts/slideLayout1232.xml" ContentType="application/vnd.openxmlformats-officedocument.presentationml.slideLayout+xml"/>
  <Override PartName="/ppt/slideLayouts/slideLayout1233.xml" ContentType="application/vnd.openxmlformats-officedocument.presentationml.slideLayout+xml"/>
  <Override PartName="/ppt/slideLayouts/slideLayout1234.xml" ContentType="application/vnd.openxmlformats-officedocument.presentationml.slideLayout+xml"/>
  <Override PartName="/ppt/slideLayouts/slideLayout1235.xml" ContentType="application/vnd.openxmlformats-officedocument.presentationml.slideLayout+xml"/>
  <Override PartName="/ppt/slideLayouts/slideLayout1236.xml" ContentType="application/vnd.openxmlformats-officedocument.presentationml.slideLayout+xml"/>
  <Override PartName="/ppt/slideLayouts/slideLayout1237.xml" ContentType="application/vnd.openxmlformats-officedocument.presentationml.slideLayout+xml"/>
  <Override PartName="/ppt/slideLayouts/slideLayout1238.xml" ContentType="application/vnd.openxmlformats-officedocument.presentationml.slideLayout+xml"/>
  <Override PartName="/ppt/slideLayouts/slideLayout1239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40.xml" ContentType="application/vnd.openxmlformats-officedocument.presentationml.slideLayout+xml"/>
  <Override PartName="/ppt/slideLayouts/slideLayout1241.xml" ContentType="application/vnd.openxmlformats-officedocument.presentationml.slideLayout+xml"/>
  <Override PartName="/ppt/slideLayouts/slideLayout1242.xml" ContentType="application/vnd.openxmlformats-officedocument.presentationml.slideLayout+xml"/>
  <Override PartName="/ppt/slideLayouts/slideLayout1243.xml" ContentType="application/vnd.openxmlformats-officedocument.presentationml.slideLayout+xml"/>
  <Override PartName="/ppt/slideLayouts/slideLayout1244.xml" ContentType="application/vnd.openxmlformats-officedocument.presentationml.slideLayout+xml"/>
  <Override PartName="/ppt/slideLayouts/slideLayout1245.xml" ContentType="application/vnd.openxmlformats-officedocument.presentationml.slideLayout+xml"/>
  <Override PartName="/ppt/slideLayouts/slideLayout1246.xml" ContentType="application/vnd.openxmlformats-officedocument.presentationml.slideLayout+xml"/>
  <Override PartName="/ppt/slideLayouts/slideLayout1247.xml" ContentType="application/vnd.openxmlformats-officedocument.presentationml.slideLayout+xml"/>
  <Override PartName="/ppt/slideLayouts/slideLayout1248.xml" ContentType="application/vnd.openxmlformats-officedocument.presentationml.slideLayout+xml"/>
  <Override PartName="/ppt/slideLayouts/slideLayout1249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50.xml" ContentType="application/vnd.openxmlformats-officedocument.presentationml.slideLayout+xml"/>
  <Override PartName="/ppt/slideLayouts/slideLayout1251.xml" ContentType="application/vnd.openxmlformats-officedocument.presentationml.slideLayout+xml"/>
  <Override PartName="/ppt/slideLayouts/slideLayout1252.xml" ContentType="application/vnd.openxmlformats-officedocument.presentationml.slideLayout+xml"/>
  <Override PartName="/ppt/slideLayouts/slideLayout1253.xml" ContentType="application/vnd.openxmlformats-officedocument.presentationml.slideLayout+xml"/>
  <Override PartName="/ppt/slideLayouts/slideLayout1254.xml" ContentType="application/vnd.openxmlformats-officedocument.presentationml.slideLayout+xml"/>
  <Override PartName="/ppt/slideLayouts/slideLayout1255.xml" ContentType="application/vnd.openxmlformats-officedocument.presentationml.slideLayout+xml"/>
  <Override PartName="/ppt/slideLayouts/slideLayout1256.xml" ContentType="application/vnd.openxmlformats-officedocument.presentationml.slideLayout+xml"/>
  <Override PartName="/ppt/slideLayouts/slideLayout1257.xml" ContentType="application/vnd.openxmlformats-officedocument.presentationml.slideLayout+xml"/>
  <Override PartName="/ppt/slideLayouts/slideLayout1258.xml" ContentType="application/vnd.openxmlformats-officedocument.presentationml.slideLayout+xml"/>
  <Override PartName="/ppt/slideLayouts/slideLayout1259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60.xml" ContentType="application/vnd.openxmlformats-officedocument.presentationml.slideLayout+xml"/>
  <Override PartName="/ppt/slideLayouts/slideLayout1261.xml" ContentType="application/vnd.openxmlformats-officedocument.presentationml.slideLayout+xml"/>
  <Override PartName="/ppt/slideLayouts/slideLayout1262.xml" ContentType="application/vnd.openxmlformats-officedocument.presentationml.slideLayout+xml"/>
  <Override PartName="/ppt/slideLayouts/slideLayout1263.xml" ContentType="application/vnd.openxmlformats-officedocument.presentationml.slideLayout+xml"/>
  <Override PartName="/ppt/slideLayouts/slideLayout1264.xml" ContentType="application/vnd.openxmlformats-officedocument.presentationml.slideLayout+xml"/>
  <Override PartName="/ppt/slideLayouts/slideLayout1265.xml" ContentType="application/vnd.openxmlformats-officedocument.presentationml.slideLayout+xml"/>
  <Override PartName="/ppt/slideLayouts/slideLayout1266.xml" ContentType="application/vnd.openxmlformats-officedocument.presentationml.slideLayout+xml"/>
  <Override PartName="/ppt/slideLayouts/slideLayout1267.xml" ContentType="application/vnd.openxmlformats-officedocument.presentationml.slideLayout+xml"/>
  <Override PartName="/ppt/slideLayouts/slideLayout1268.xml" ContentType="application/vnd.openxmlformats-officedocument.presentationml.slideLayout+xml"/>
  <Override PartName="/ppt/slideLayouts/slideLayout1269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70.xml" ContentType="application/vnd.openxmlformats-officedocument.presentationml.slideLayout+xml"/>
  <Override PartName="/ppt/slideLayouts/slideLayout1271.xml" ContentType="application/vnd.openxmlformats-officedocument.presentationml.slideLayout+xml"/>
  <Override PartName="/ppt/slideLayouts/slideLayout1272.xml" ContentType="application/vnd.openxmlformats-officedocument.presentationml.slideLayout+xml"/>
  <Override PartName="/ppt/slideLayouts/slideLayout1273.xml" ContentType="application/vnd.openxmlformats-officedocument.presentationml.slideLayout+xml"/>
  <Override PartName="/ppt/slideLayouts/slideLayout1274.xml" ContentType="application/vnd.openxmlformats-officedocument.presentationml.slideLayout+xml"/>
  <Override PartName="/ppt/slideLayouts/slideLayout1275.xml" ContentType="application/vnd.openxmlformats-officedocument.presentationml.slideLayout+xml"/>
  <Override PartName="/ppt/slideLayouts/slideLayout1276.xml" ContentType="application/vnd.openxmlformats-officedocument.presentationml.slideLayout+xml"/>
  <Override PartName="/ppt/slideLayouts/slideLayout1277.xml" ContentType="application/vnd.openxmlformats-officedocument.presentationml.slideLayout+xml"/>
  <Override PartName="/ppt/slideLayouts/slideLayout1278.xml" ContentType="application/vnd.openxmlformats-officedocument.presentationml.slideLayout+xml"/>
  <Override PartName="/ppt/slideLayouts/slideLayout127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80.xml" ContentType="application/vnd.openxmlformats-officedocument.presentationml.slideLayout+xml"/>
  <Override PartName="/ppt/slideLayouts/slideLayout1281.xml" ContentType="application/vnd.openxmlformats-officedocument.presentationml.slideLayout+xml"/>
  <Override PartName="/ppt/slideLayouts/slideLayout1282.xml" ContentType="application/vnd.openxmlformats-officedocument.presentationml.slideLayout+xml"/>
  <Override PartName="/ppt/slideLayouts/slideLayout1283.xml" ContentType="application/vnd.openxmlformats-officedocument.presentationml.slideLayout+xml"/>
  <Override PartName="/ppt/slideLayouts/slideLayout1284.xml" ContentType="application/vnd.openxmlformats-officedocument.presentationml.slideLayout+xml"/>
  <Override PartName="/ppt/slideLayouts/slideLayout1285.xml" ContentType="application/vnd.openxmlformats-officedocument.presentationml.slideLayout+xml"/>
  <Override PartName="/ppt/slideLayouts/slideLayout1286.xml" ContentType="application/vnd.openxmlformats-officedocument.presentationml.slideLayout+xml"/>
  <Override PartName="/ppt/slideLayouts/slideLayout1287.xml" ContentType="application/vnd.openxmlformats-officedocument.presentationml.slideLayout+xml"/>
  <Override PartName="/ppt/slideLayouts/slideLayout1288.xml" ContentType="application/vnd.openxmlformats-officedocument.presentationml.slideLayout+xml"/>
  <Override PartName="/ppt/slideLayouts/slideLayout128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290.xml" ContentType="application/vnd.openxmlformats-officedocument.presentationml.slideLayout+xml"/>
  <Override PartName="/ppt/slideLayouts/slideLayout1291.xml" ContentType="application/vnd.openxmlformats-officedocument.presentationml.slideLayout+xml"/>
  <Override PartName="/ppt/slideLayouts/slideLayout1292.xml" ContentType="application/vnd.openxmlformats-officedocument.presentationml.slideLayout+xml"/>
  <Override PartName="/ppt/slideLayouts/slideLayout1293.xml" ContentType="application/vnd.openxmlformats-officedocument.presentationml.slideLayout+xml"/>
  <Override PartName="/ppt/slideLayouts/slideLayout1294.xml" ContentType="application/vnd.openxmlformats-officedocument.presentationml.slideLayout+xml"/>
  <Override PartName="/ppt/slideLayouts/slideLayout1295.xml" ContentType="application/vnd.openxmlformats-officedocument.presentationml.slideLayout+xml"/>
  <Override PartName="/ppt/slideLayouts/slideLayout1296.xml" ContentType="application/vnd.openxmlformats-officedocument.presentationml.slideLayout+xml"/>
  <Override PartName="/ppt/slideLayouts/slideLayout1297.xml" ContentType="application/vnd.openxmlformats-officedocument.presentationml.slideLayout+xml"/>
  <Override PartName="/ppt/slideLayouts/slideLayout1298.xml" ContentType="application/vnd.openxmlformats-officedocument.presentationml.slideLayout+xml"/>
  <Override PartName="/ppt/slideLayouts/slideLayout129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00.xml" ContentType="application/vnd.openxmlformats-officedocument.presentationml.slideLayout+xml"/>
  <Override PartName="/ppt/slideLayouts/slideLayout1301.xml" ContentType="application/vnd.openxmlformats-officedocument.presentationml.slideLayout+xml"/>
  <Override PartName="/ppt/slideLayouts/slideLayout1302.xml" ContentType="application/vnd.openxmlformats-officedocument.presentationml.slideLayout+xml"/>
  <Override PartName="/ppt/slideLayouts/slideLayout1303.xml" ContentType="application/vnd.openxmlformats-officedocument.presentationml.slideLayout+xml"/>
  <Override PartName="/ppt/slideLayouts/slideLayout1304.xml" ContentType="application/vnd.openxmlformats-officedocument.presentationml.slideLayout+xml"/>
  <Override PartName="/ppt/slideLayouts/slideLayout1305.xml" ContentType="application/vnd.openxmlformats-officedocument.presentationml.slideLayout+xml"/>
  <Override PartName="/ppt/slideLayouts/slideLayout1306.xml" ContentType="application/vnd.openxmlformats-officedocument.presentationml.slideLayout+xml"/>
  <Override PartName="/ppt/slideLayouts/slideLayout1307.xml" ContentType="application/vnd.openxmlformats-officedocument.presentationml.slideLayout+xml"/>
  <Override PartName="/ppt/slideLayouts/slideLayout1308.xml" ContentType="application/vnd.openxmlformats-officedocument.presentationml.slideLayout+xml"/>
  <Override PartName="/ppt/slideLayouts/slideLayout1309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10.xml" ContentType="application/vnd.openxmlformats-officedocument.presentationml.slideLayout+xml"/>
  <Override PartName="/ppt/slideLayouts/slideLayout1311.xml" ContentType="application/vnd.openxmlformats-officedocument.presentationml.slideLayout+xml"/>
  <Override PartName="/ppt/slideLayouts/slideLayout1312.xml" ContentType="application/vnd.openxmlformats-officedocument.presentationml.slideLayout+xml"/>
  <Override PartName="/ppt/slideLayouts/slideLayout1313.xml" ContentType="application/vnd.openxmlformats-officedocument.presentationml.slideLayout+xml"/>
  <Override PartName="/ppt/slideLayouts/slideLayout1314.xml" ContentType="application/vnd.openxmlformats-officedocument.presentationml.slideLayout+xml"/>
  <Override PartName="/ppt/slideLayouts/slideLayout1315.xml" ContentType="application/vnd.openxmlformats-officedocument.presentationml.slideLayout+xml"/>
  <Override PartName="/ppt/slideLayouts/slideLayout1316.xml" ContentType="application/vnd.openxmlformats-officedocument.presentationml.slideLayout+xml"/>
  <Override PartName="/ppt/slideLayouts/slideLayout1317.xml" ContentType="application/vnd.openxmlformats-officedocument.presentationml.slideLayout+xml"/>
  <Override PartName="/ppt/slideLayouts/slideLayout1318.xml" ContentType="application/vnd.openxmlformats-officedocument.presentationml.slideLayout+xml"/>
  <Override PartName="/ppt/slideLayouts/slideLayout1319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20.xml" ContentType="application/vnd.openxmlformats-officedocument.presentationml.slideLayout+xml"/>
  <Override PartName="/ppt/slideLayouts/slideLayout1321.xml" ContentType="application/vnd.openxmlformats-officedocument.presentationml.slideLayout+xml"/>
  <Override PartName="/ppt/slideLayouts/slideLayout1322.xml" ContentType="application/vnd.openxmlformats-officedocument.presentationml.slideLayout+xml"/>
  <Override PartName="/ppt/slideLayouts/slideLayout1323.xml" ContentType="application/vnd.openxmlformats-officedocument.presentationml.slideLayout+xml"/>
  <Override PartName="/ppt/slideLayouts/slideLayout1324.xml" ContentType="application/vnd.openxmlformats-officedocument.presentationml.slideLayout+xml"/>
  <Override PartName="/ppt/slideLayouts/slideLayout1325.xml" ContentType="application/vnd.openxmlformats-officedocument.presentationml.slideLayout+xml"/>
  <Override PartName="/ppt/slideLayouts/slideLayout1326.xml" ContentType="application/vnd.openxmlformats-officedocument.presentationml.slideLayout+xml"/>
  <Override PartName="/ppt/slideLayouts/slideLayout1327.xml" ContentType="application/vnd.openxmlformats-officedocument.presentationml.slideLayout+xml"/>
  <Override PartName="/ppt/slideLayouts/slideLayout1328.xml" ContentType="application/vnd.openxmlformats-officedocument.presentationml.slideLayout+xml"/>
  <Override PartName="/ppt/slideLayouts/slideLayout1329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30.xml" ContentType="application/vnd.openxmlformats-officedocument.presentationml.slideLayout+xml"/>
  <Override PartName="/ppt/slideLayouts/slideLayout1331.xml" ContentType="application/vnd.openxmlformats-officedocument.presentationml.slideLayout+xml"/>
  <Override PartName="/ppt/slideLayouts/slideLayout1332.xml" ContentType="application/vnd.openxmlformats-officedocument.presentationml.slideLayout+xml"/>
  <Override PartName="/ppt/slideLayouts/slideLayout1333.xml" ContentType="application/vnd.openxmlformats-officedocument.presentationml.slideLayout+xml"/>
  <Override PartName="/ppt/slideLayouts/slideLayout1334.xml" ContentType="application/vnd.openxmlformats-officedocument.presentationml.slideLayout+xml"/>
  <Override PartName="/ppt/slideLayouts/slideLayout1335.xml" ContentType="application/vnd.openxmlformats-officedocument.presentationml.slideLayout+xml"/>
  <Override PartName="/ppt/slideLayouts/slideLayout1336.xml" ContentType="application/vnd.openxmlformats-officedocument.presentationml.slideLayout+xml"/>
  <Override PartName="/ppt/slideLayouts/slideLayout1337.xml" ContentType="application/vnd.openxmlformats-officedocument.presentationml.slideLayout+xml"/>
  <Override PartName="/ppt/slideLayouts/slideLayout1338.xml" ContentType="application/vnd.openxmlformats-officedocument.presentationml.slideLayout+xml"/>
  <Override PartName="/ppt/slideLayouts/slideLayout1339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40.xml" ContentType="application/vnd.openxmlformats-officedocument.presentationml.slideLayout+xml"/>
  <Override PartName="/ppt/slideLayouts/slideLayout1341.xml" ContentType="application/vnd.openxmlformats-officedocument.presentationml.slideLayout+xml"/>
  <Override PartName="/ppt/slideLayouts/slideLayout1342.xml" ContentType="application/vnd.openxmlformats-officedocument.presentationml.slideLayout+xml"/>
  <Override PartName="/ppt/slideLayouts/slideLayout1343.xml" ContentType="application/vnd.openxmlformats-officedocument.presentationml.slideLayout+xml"/>
  <Override PartName="/ppt/slideLayouts/slideLayout1344.xml" ContentType="application/vnd.openxmlformats-officedocument.presentationml.slideLayout+xml"/>
  <Override PartName="/ppt/slideLayouts/slideLayout1345.xml" ContentType="application/vnd.openxmlformats-officedocument.presentationml.slideLayout+xml"/>
  <Override PartName="/ppt/slideLayouts/slideLayout1346.xml" ContentType="application/vnd.openxmlformats-officedocument.presentationml.slideLayout+xml"/>
  <Override PartName="/ppt/slideLayouts/slideLayout1347.xml" ContentType="application/vnd.openxmlformats-officedocument.presentationml.slideLayout+xml"/>
  <Override PartName="/ppt/slideLayouts/slideLayout1348.xml" ContentType="application/vnd.openxmlformats-officedocument.presentationml.slideLayout+xml"/>
  <Override PartName="/ppt/slideLayouts/slideLayout1349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50.xml" ContentType="application/vnd.openxmlformats-officedocument.presentationml.slideLayout+xml"/>
  <Override PartName="/ppt/slideLayouts/slideLayout1351.xml" ContentType="application/vnd.openxmlformats-officedocument.presentationml.slideLayout+xml"/>
  <Override PartName="/ppt/slideLayouts/slideLayout1352.xml" ContentType="application/vnd.openxmlformats-officedocument.presentationml.slideLayout+xml"/>
  <Override PartName="/ppt/slideLayouts/slideLayout1353.xml" ContentType="application/vnd.openxmlformats-officedocument.presentationml.slideLayout+xml"/>
  <Override PartName="/ppt/slideLayouts/slideLayout1354.xml" ContentType="application/vnd.openxmlformats-officedocument.presentationml.slideLayout+xml"/>
  <Override PartName="/ppt/slideLayouts/slideLayout1355.xml" ContentType="application/vnd.openxmlformats-officedocument.presentationml.slideLayout+xml"/>
  <Override PartName="/ppt/slideLayouts/slideLayout1356.xml" ContentType="application/vnd.openxmlformats-officedocument.presentationml.slideLayout+xml"/>
  <Override PartName="/ppt/slideLayouts/slideLayout1357.xml" ContentType="application/vnd.openxmlformats-officedocument.presentationml.slideLayout+xml"/>
  <Override PartName="/ppt/slideLayouts/slideLayout1358.xml" ContentType="application/vnd.openxmlformats-officedocument.presentationml.slideLayout+xml"/>
  <Override PartName="/ppt/slideLayouts/slideLayout135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60.xml" ContentType="application/vnd.openxmlformats-officedocument.presentationml.slideLayout+xml"/>
  <Override PartName="/ppt/slideLayouts/slideLayout1361.xml" ContentType="application/vnd.openxmlformats-officedocument.presentationml.slideLayout+xml"/>
  <Override PartName="/ppt/slideLayouts/slideLayout1362.xml" ContentType="application/vnd.openxmlformats-officedocument.presentationml.slideLayout+xml"/>
  <Override PartName="/ppt/slideLayouts/slideLayout1363.xml" ContentType="application/vnd.openxmlformats-officedocument.presentationml.slideLayout+xml"/>
  <Override PartName="/ppt/slideLayouts/slideLayout1364.xml" ContentType="application/vnd.openxmlformats-officedocument.presentationml.slideLayout+xml"/>
  <Override PartName="/ppt/slideLayouts/slideLayout1365.xml" ContentType="application/vnd.openxmlformats-officedocument.presentationml.slideLayout+xml"/>
  <Override PartName="/ppt/slideLayouts/slideLayout1366.xml" ContentType="application/vnd.openxmlformats-officedocument.presentationml.slideLayout+xml"/>
  <Override PartName="/ppt/slideLayouts/slideLayout1367.xml" ContentType="application/vnd.openxmlformats-officedocument.presentationml.slideLayout+xml"/>
  <Override PartName="/ppt/slideLayouts/slideLayout1368.xml" ContentType="application/vnd.openxmlformats-officedocument.presentationml.slideLayout+xml"/>
  <Override PartName="/ppt/slideLayouts/slideLayout136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70.xml" ContentType="application/vnd.openxmlformats-officedocument.presentationml.slideLayout+xml"/>
  <Override PartName="/ppt/slideLayouts/slideLayout1371.xml" ContentType="application/vnd.openxmlformats-officedocument.presentationml.slideLayout+xml"/>
  <Override PartName="/ppt/slideLayouts/slideLayout1372.xml" ContentType="application/vnd.openxmlformats-officedocument.presentationml.slideLayout+xml"/>
  <Override PartName="/ppt/slideLayouts/slideLayout1373.xml" ContentType="application/vnd.openxmlformats-officedocument.presentationml.slideLayout+xml"/>
  <Override PartName="/ppt/slideLayouts/slideLayout1374.xml" ContentType="application/vnd.openxmlformats-officedocument.presentationml.slideLayout+xml"/>
  <Override PartName="/ppt/slideLayouts/slideLayout1375.xml" ContentType="application/vnd.openxmlformats-officedocument.presentationml.slideLayout+xml"/>
  <Override PartName="/ppt/slideLayouts/slideLayout1376.xml" ContentType="application/vnd.openxmlformats-officedocument.presentationml.slideLayout+xml"/>
  <Override PartName="/ppt/slideLayouts/slideLayout1377.xml" ContentType="application/vnd.openxmlformats-officedocument.presentationml.slideLayout+xml"/>
  <Override PartName="/ppt/slideLayouts/slideLayout1378.xml" ContentType="application/vnd.openxmlformats-officedocument.presentationml.slideLayout+xml"/>
  <Override PartName="/ppt/slideLayouts/slideLayout137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80.xml" ContentType="application/vnd.openxmlformats-officedocument.presentationml.slideLayout+xml"/>
  <Override PartName="/ppt/slideLayouts/slideLayout1381.xml" ContentType="application/vnd.openxmlformats-officedocument.presentationml.slideLayout+xml"/>
  <Override PartName="/ppt/slideLayouts/slideLayout1382.xml" ContentType="application/vnd.openxmlformats-officedocument.presentationml.slideLayout+xml"/>
  <Override PartName="/ppt/slideLayouts/slideLayout1383.xml" ContentType="application/vnd.openxmlformats-officedocument.presentationml.slideLayout+xml"/>
  <Override PartName="/ppt/slideLayouts/slideLayout1384.xml" ContentType="application/vnd.openxmlformats-officedocument.presentationml.slideLayout+xml"/>
  <Override PartName="/ppt/slideLayouts/slideLayout1385.xml" ContentType="application/vnd.openxmlformats-officedocument.presentationml.slideLayout+xml"/>
  <Override PartName="/ppt/slideLayouts/slideLayout1386.xml" ContentType="application/vnd.openxmlformats-officedocument.presentationml.slideLayout+xml"/>
  <Override PartName="/ppt/slideLayouts/slideLayout1387.xml" ContentType="application/vnd.openxmlformats-officedocument.presentationml.slideLayout+xml"/>
  <Override PartName="/ppt/slideLayouts/slideLayout1388.xml" ContentType="application/vnd.openxmlformats-officedocument.presentationml.slideLayout+xml"/>
  <Override PartName="/ppt/slideLayouts/slideLayout1389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390.xml" ContentType="application/vnd.openxmlformats-officedocument.presentationml.slideLayout+xml"/>
  <Override PartName="/ppt/slideLayouts/slideLayout1391.xml" ContentType="application/vnd.openxmlformats-officedocument.presentationml.slideLayout+xml"/>
  <Override PartName="/ppt/slideLayouts/slideLayout1392.xml" ContentType="application/vnd.openxmlformats-officedocument.presentationml.slideLayout+xml"/>
  <Override PartName="/ppt/slideLayouts/slideLayout1393.xml" ContentType="application/vnd.openxmlformats-officedocument.presentationml.slideLayout+xml"/>
  <Override PartName="/ppt/slideLayouts/slideLayout1394.xml" ContentType="application/vnd.openxmlformats-officedocument.presentationml.slideLayout+xml"/>
  <Override PartName="/ppt/slideLayouts/slideLayout1395.xml" ContentType="application/vnd.openxmlformats-officedocument.presentationml.slideLayout+xml"/>
  <Override PartName="/ppt/slideLayouts/slideLayout1396.xml" ContentType="application/vnd.openxmlformats-officedocument.presentationml.slideLayout+xml"/>
  <Override PartName="/ppt/slideLayouts/slideLayout1397.xml" ContentType="application/vnd.openxmlformats-officedocument.presentationml.slideLayout+xml"/>
  <Override PartName="/ppt/slideLayouts/slideLayout1398.xml" ContentType="application/vnd.openxmlformats-officedocument.presentationml.slideLayout+xml"/>
  <Override PartName="/ppt/slideLayouts/slideLayout139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00.xml" ContentType="application/vnd.openxmlformats-officedocument.presentationml.slideLayout+xml"/>
  <Override PartName="/ppt/slideLayouts/slideLayout1401.xml" ContentType="application/vnd.openxmlformats-officedocument.presentationml.slideLayout+xml"/>
  <Override PartName="/ppt/slideLayouts/slideLayout1402.xml" ContentType="application/vnd.openxmlformats-officedocument.presentationml.slideLayout+xml"/>
  <Override PartName="/ppt/slideLayouts/slideLayout1403.xml" ContentType="application/vnd.openxmlformats-officedocument.presentationml.slideLayout+xml"/>
  <Override PartName="/ppt/slideLayouts/slideLayout1404.xml" ContentType="application/vnd.openxmlformats-officedocument.presentationml.slideLayout+xml"/>
  <Override PartName="/ppt/slideLayouts/slideLayout1405.xml" ContentType="application/vnd.openxmlformats-officedocument.presentationml.slideLayout+xml"/>
  <Override PartName="/ppt/slideLayouts/slideLayout1406.xml" ContentType="application/vnd.openxmlformats-officedocument.presentationml.slideLayout+xml"/>
  <Override PartName="/ppt/slideLayouts/slideLayout1407.xml" ContentType="application/vnd.openxmlformats-officedocument.presentationml.slideLayout+xml"/>
  <Override PartName="/ppt/slideLayouts/slideLayout1408.xml" ContentType="application/vnd.openxmlformats-officedocument.presentationml.slideLayout+xml"/>
  <Override PartName="/ppt/slideLayouts/slideLayout1409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10.xml" ContentType="application/vnd.openxmlformats-officedocument.presentationml.slideLayout+xml"/>
  <Override PartName="/ppt/slideLayouts/slideLayout1411.xml" ContentType="application/vnd.openxmlformats-officedocument.presentationml.slideLayout+xml"/>
  <Override PartName="/ppt/slideLayouts/slideLayout1412.xml" ContentType="application/vnd.openxmlformats-officedocument.presentationml.slideLayout+xml"/>
  <Override PartName="/ppt/slideLayouts/slideLayout1413.xml" ContentType="application/vnd.openxmlformats-officedocument.presentationml.slideLayout+xml"/>
  <Override PartName="/ppt/slideLayouts/slideLayout1414.xml" ContentType="application/vnd.openxmlformats-officedocument.presentationml.slideLayout+xml"/>
  <Override PartName="/ppt/slideLayouts/slideLayout1415.xml" ContentType="application/vnd.openxmlformats-officedocument.presentationml.slideLayout+xml"/>
  <Override PartName="/ppt/slideLayouts/slideLayout1416.xml" ContentType="application/vnd.openxmlformats-officedocument.presentationml.slideLayout+xml"/>
  <Override PartName="/ppt/slideLayouts/slideLayout1417.xml" ContentType="application/vnd.openxmlformats-officedocument.presentationml.slideLayout+xml"/>
  <Override PartName="/ppt/slideLayouts/slideLayout1418.xml" ContentType="application/vnd.openxmlformats-officedocument.presentationml.slideLayout+xml"/>
  <Override PartName="/ppt/slideLayouts/slideLayout1419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20.xml" ContentType="application/vnd.openxmlformats-officedocument.presentationml.slideLayout+xml"/>
  <Override PartName="/ppt/slideLayouts/slideLayout1421.xml" ContentType="application/vnd.openxmlformats-officedocument.presentationml.slideLayout+xml"/>
  <Override PartName="/ppt/slideLayouts/slideLayout1422.xml" ContentType="application/vnd.openxmlformats-officedocument.presentationml.slideLayout+xml"/>
  <Override PartName="/ppt/slideLayouts/slideLayout1423.xml" ContentType="application/vnd.openxmlformats-officedocument.presentationml.slideLayout+xml"/>
  <Override PartName="/ppt/slideLayouts/slideLayout1424.xml" ContentType="application/vnd.openxmlformats-officedocument.presentationml.slideLayout+xml"/>
  <Override PartName="/ppt/slideLayouts/slideLayout1425.xml" ContentType="application/vnd.openxmlformats-officedocument.presentationml.slideLayout+xml"/>
  <Override PartName="/ppt/slideLayouts/slideLayout1426.xml" ContentType="application/vnd.openxmlformats-officedocument.presentationml.slideLayout+xml"/>
  <Override PartName="/ppt/slideLayouts/slideLayout1427.xml" ContentType="application/vnd.openxmlformats-officedocument.presentationml.slideLayout+xml"/>
  <Override PartName="/ppt/slideLayouts/slideLayout1428.xml" ContentType="application/vnd.openxmlformats-officedocument.presentationml.slideLayout+xml"/>
  <Override PartName="/ppt/slideLayouts/slideLayout1429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30.xml" ContentType="application/vnd.openxmlformats-officedocument.presentationml.slideLayout+xml"/>
  <Override PartName="/ppt/slideLayouts/slideLayout1431.xml" ContentType="application/vnd.openxmlformats-officedocument.presentationml.slideLayout+xml"/>
  <Override PartName="/ppt/slideLayouts/slideLayout1432.xml" ContentType="application/vnd.openxmlformats-officedocument.presentationml.slideLayout+xml"/>
  <Override PartName="/ppt/slideLayouts/slideLayout1433.xml" ContentType="application/vnd.openxmlformats-officedocument.presentationml.slideLayout+xml"/>
  <Override PartName="/ppt/slideLayouts/slideLayout1434.xml" ContentType="application/vnd.openxmlformats-officedocument.presentationml.slideLayout+xml"/>
  <Override PartName="/ppt/slideLayouts/slideLayout1435.xml" ContentType="application/vnd.openxmlformats-officedocument.presentationml.slideLayout+xml"/>
  <Override PartName="/ppt/slideLayouts/slideLayout1436.xml" ContentType="application/vnd.openxmlformats-officedocument.presentationml.slideLayout+xml"/>
  <Override PartName="/ppt/slideLayouts/slideLayout1437.xml" ContentType="application/vnd.openxmlformats-officedocument.presentationml.slideLayout+xml"/>
  <Override PartName="/ppt/slideLayouts/slideLayout1438.xml" ContentType="application/vnd.openxmlformats-officedocument.presentationml.slideLayout+xml"/>
  <Override PartName="/ppt/slideLayouts/slideLayout1439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40.xml" ContentType="application/vnd.openxmlformats-officedocument.presentationml.slideLayout+xml"/>
  <Override PartName="/ppt/slideLayouts/slideLayout1441.xml" ContentType="application/vnd.openxmlformats-officedocument.presentationml.slideLayout+xml"/>
  <Override PartName="/ppt/slideLayouts/slideLayout1442.xml" ContentType="application/vnd.openxmlformats-officedocument.presentationml.slideLayout+xml"/>
  <Override PartName="/ppt/slideLayouts/slideLayout1443.xml" ContentType="application/vnd.openxmlformats-officedocument.presentationml.slideLayout+xml"/>
  <Override PartName="/ppt/slideLayouts/slideLayout1444.xml" ContentType="application/vnd.openxmlformats-officedocument.presentationml.slideLayout+xml"/>
  <Override PartName="/ppt/slideLayouts/slideLayout1445.xml" ContentType="application/vnd.openxmlformats-officedocument.presentationml.slideLayout+xml"/>
  <Override PartName="/ppt/slideLayouts/slideLayout1446.xml" ContentType="application/vnd.openxmlformats-officedocument.presentationml.slideLayout+xml"/>
  <Override PartName="/ppt/slideLayouts/slideLayout1447.xml" ContentType="application/vnd.openxmlformats-officedocument.presentationml.slideLayout+xml"/>
  <Override PartName="/ppt/slideLayouts/slideLayout1448.xml" ContentType="application/vnd.openxmlformats-officedocument.presentationml.slideLayout+xml"/>
  <Override PartName="/ppt/slideLayouts/slideLayout1449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50.xml" ContentType="application/vnd.openxmlformats-officedocument.presentationml.slideLayout+xml"/>
  <Override PartName="/ppt/slideLayouts/slideLayout1451.xml" ContentType="application/vnd.openxmlformats-officedocument.presentationml.slideLayout+xml"/>
  <Override PartName="/ppt/slideLayouts/slideLayout1452.xml" ContentType="application/vnd.openxmlformats-officedocument.presentationml.slideLayout+xml"/>
  <Override PartName="/ppt/slideLayouts/slideLayout1453.xml" ContentType="application/vnd.openxmlformats-officedocument.presentationml.slideLayout+xml"/>
  <Override PartName="/ppt/slideLayouts/slideLayout1454.xml" ContentType="application/vnd.openxmlformats-officedocument.presentationml.slideLayout+xml"/>
  <Override PartName="/ppt/slideLayouts/slideLayout1455.xml" ContentType="application/vnd.openxmlformats-officedocument.presentationml.slideLayout+xml"/>
  <Override PartName="/ppt/slideLayouts/slideLayout1456.xml" ContentType="application/vnd.openxmlformats-officedocument.presentationml.slideLayout+xml"/>
  <Override PartName="/ppt/slideLayouts/slideLayout1457.xml" ContentType="application/vnd.openxmlformats-officedocument.presentationml.slideLayout+xml"/>
  <Override PartName="/ppt/slideLayouts/slideLayout1458.xml" ContentType="application/vnd.openxmlformats-officedocument.presentationml.slideLayout+xml"/>
  <Override PartName="/ppt/slideLayouts/slideLayout1459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60.xml" ContentType="application/vnd.openxmlformats-officedocument.presentationml.slideLayout+xml"/>
  <Override PartName="/ppt/slideLayouts/slideLayout1461.xml" ContentType="application/vnd.openxmlformats-officedocument.presentationml.slideLayout+xml"/>
  <Override PartName="/ppt/slideLayouts/slideLayout1462.xml" ContentType="application/vnd.openxmlformats-officedocument.presentationml.slideLayout+xml"/>
  <Override PartName="/ppt/slideLayouts/slideLayout1463.xml" ContentType="application/vnd.openxmlformats-officedocument.presentationml.slideLayout+xml"/>
  <Override PartName="/ppt/slideLayouts/slideLayout1464.xml" ContentType="application/vnd.openxmlformats-officedocument.presentationml.slideLayout+xml"/>
  <Override PartName="/ppt/slideLayouts/slideLayout1465.xml" ContentType="application/vnd.openxmlformats-officedocument.presentationml.slideLayout+xml"/>
  <Override PartName="/ppt/slideLayouts/slideLayout1466.xml" ContentType="application/vnd.openxmlformats-officedocument.presentationml.slideLayout+xml"/>
  <Override PartName="/ppt/slideLayouts/slideLayout1467.xml" ContentType="application/vnd.openxmlformats-officedocument.presentationml.slideLayout+xml"/>
  <Override PartName="/ppt/slideLayouts/slideLayout1468.xml" ContentType="application/vnd.openxmlformats-officedocument.presentationml.slideLayout+xml"/>
  <Override PartName="/ppt/slideLayouts/slideLayout1469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70.xml" ContentType="application/vnd.openxmlformats-officedocument.presentationml.slideLayout+xml"/>
  <Override PartName="/ppt/slideLayouts/slideLayout1471.xml" ContentType="application/vnd.openxmlformats-officedocument.presentationml.slideLayout+xml"/>
  <Override PartName="/ppt/slideLayouts/slideLayout1472.xml" ContentType="application/vnd.openxmlformats-officedocument.presentationml.slideLayout+xml"/>
  <Override PartName="/ppt/slideLayouts/slideLayout1473.xml" ContentType="application/vnd.openxmlformats-officedocument.presentationml.slideLayout+xml"/>
  <Override PartName="/ppt/slideLayouts/slideLayout1474.xml" ContentType="application/vnd.openxmlformats-officedocument.presentationml.slideLayout+xml"/>
  <Override PartName="/ppt/slideLayouts/slideLayout1475.xml" ContentType="application/vnd.openxmlformats-officedocument.presentationml.slideLayout+xml"/>
  <Override PartName="/ppt/slideLayouts/slideLayout1476.xml" ContentType="application/vnd.openxmlformats-officedocument.presentationml.slideLayout+xml"/>
  <Override PartName="/ppt/slideLayouts/slideLayout1477.xml" ContentType="application/vnd.openxmlformats-officedocument.presentationml.slideLayout+xml"/>
  <Override PartName="/ppt/slideLayouts/slideLayout1478.xml" ContentType="application/vnd.openxmlformats-officedocument.presentationml.slideLayout+xml"/>
  <Override PartName="/ppt/slideLayouts/slideLayout1479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80.xml" ContentType="application/vnd.openxmlformats-officedocument.presentationml.slideLayout+xml"/>
  <Override PartName="/ppt/slideLayouts/slideLayout1481.xml" ContentType="application/vnd.openxmlformats-officedocument.presentationml.slideLayout+xml"/>
  <Override PartName="/ppt/slideLayouts/slideLayout1482.xml" ContentType="application/vnd.openxmlformats-officedocument.presentationml.slideLayout+xml"/>
  <Override PartName="/ppt/slideLayouts/slideLayout1483.xml" ContentType="application/vnd.openxmlformats-officedocument.presentationml.slideLayout+xml"/>
  <Override PartName="/ppt/slideLayouts/slideLayout1484.xml" ContentType="application/vnd.openxmlformats-officedocument.presentationml.slideLayout+xml"/>
  <Override PartName="/ppt/slideLayouts/slideLayout1485.xml" ContentType="application/vnd.openxmlformats-officedocument.presentationml.slideLayout+xml"/>
  <Override PartName="/ppt/slideLayouts/slideLayout1486.xml" ContentType="application/vnd.openxmlformats-officedocument.presentationml.slideLayout+xml"/>
  <Override PartName="/ppt/slideLayouts/slideLayout1487.xml" ContentType="application/vnd.openxmlformats-officedocument.presentationml.slideLayout+xml"/>
  <Override PartName="/ppt/slideLayouts/slideLayout1488.xml" ContentType="application/vnd.openxmlformats-officedocument.presentationml.slideLayout+xml"/>
  <Override PartName="/ppt/slideLayouts/slideLayout1489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490.xml" ContentType="application/vnd.openxmlformats-officedocument.presentationml.slideLayout+xml"/>
  <Override PartName="/ppt/slideLayouts/slideLayout1491.xml" ContentType="application/vnd.openxmlformats-officedocument.presentationml.slideLayout+xml"/>
  <Override PartName="/ppt/slideLayouts/slideLayout1492.xml" ContentType="application/vnd.openxmlformats-officedocument.presentationml.slideLayout+xml"/>
  <Override PartName="/ppt/slideLayouts/slideLayout1493.xml" ContentType="application/vnd.openxmlformats-officedocument.presentationml.slideLayout+xml"/>
  <Override PartName="/ppt/slideLayouts/slideLayout1494.xml" ContentType="application/vnd.openxmlformats-officedocument.presentationml.slideLayout+xml"/>
  <Override PartName="/ppt/slideLayouts/slideLayout1495.xml" ContentType="application/vnd.openxmlformats-officedocument.presentationml.slideLayout+xml"/>
  <Override PartName="/ppt/slideLayouts/slideLayout1496.xml" ContentType="application/vnd.openxmlformats-officedocument.presentationml.slideLayout+xml"/>
  <Override PartName="/ppt/slideLayouts/slideLayout1497.xml" ContentType="application/vnd.openxmlformats-officedocument.presentationml.slideLayout+xml"/>
  <Override PartName="/ppt/slideLayouts/slideLayout1498.xml" ContentType="application/vnd.openxmlformats-officedocument.presentationml.slideLayout+xml"/>
  <Override PartName="/ppt/slideLayouts/slideLayout149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00.xml" ContentType="application/vnd.openxmlformats-officedocument.presentationml.slideLayout+xml"/>
  <Override PartName="/ppt/slideLayouts/slideLayout1501.xml" ContentType="application/vnd.openxmlformats-officedocument.presentationml.slideLayout+xml"/>
  <Override PartName="/ppt/slideLayouts/slideLayout1502.xml" ContentType="application/vnd.openxmlformats-officedocument.presentationml.slideLayout+xml"/>
  <Override PartName="/ppt/slideLayouts/slideLayout1503.xml" ContentType="application/vnd.openxmlformats-officedocument.presentationml.slideLayout+xml"/>
  <Override PartName="/ppt/slideLayouts/slideLayout1504.xml" ContentType="application/vnd.openxmlformats-officedocument.presentationml.slideLayout+xml"/>
  <Override PartName="/ppt/slideLayouts/slideLayout1505.xml" ContentType="application/vnd.openxmlformats-officedocument.presentationml.slideLayout+xml"/>
  <Override PartName="/ppt/slideLayouts/slideLayout1506.xml" ContentType="application/vnd.openxmlformats-officedocument.presentationml.slideLayout+xml"/>
  <Override PartName="/ppt/slideLayouts/slideLayout1507.xml" ContentType="application/vnd.openxmlformats-officedocument.presentationml.slideLayout+xml"/>
  <Override PartName="/ppt/slideLayouts/slideLayout1508.xml" ContentType="application/vnd.openxmlformats-officedocument.presentationml.slideLayout+xml"/>
  <Override PartName="/ppt/slideLayouts/slideLayout1509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10.xml" ContentType="application/vnd.openxmlformats-officedocument.presentationml.slideLayout+xml"/>
  <Override PartName="/ppt/slideLayouts/slideLayout1511.xml" ContentType="application/vnd.openxmlformats-officedocument.presentationml.slideLayout+xml"/>
  <Override PartName="/ppt/slideLayouts/slideLayout1512.xml" ContentType="application/vnd.openxmlformats-officedocument.presentationml.slideLayout+xml"/>
  <Override PartName="/ppt/slideLayouts/slideLayout1513.xml" ContentType="application/vnd.openxmlformats-officedocument.presentationml.slideLayout+xml"/>
  <Override PartName="/ppt/slideLayouts/slideLayout1514.xml" ContentType="application/vnd.openxmlformats-officedocument.presentationml.slideLayout+xml"/>
  <Override PartName="/ppt/slideLayouts/slideLayout1515.xml" ContentType="application/vnd.openxmlformats-officedocument.presentationml.slideLayout+xml"/>
  <Override PartName="/ppt/slideLayouts/slideLayout1516.xml" ContentType="application/vnd.openxmlformats-officedocument.presentationml.slideLayout+xml"/>
  <Override PartName="/ppt/slideLayouts/slideLayout1517.xml" ContentType="application/vnd.openxmlformats-officedocument.presentationml.slideLayout+xml"/>
  <Override PartName="/ppt/slideLayouts/slideLayout1518.xml" ContentType="application/vnd.openxmlformats-officedocument.presentationml.slideLayout+xml"/>
  <Override PartName="/ppt/slideLayouts/slideLayout1519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20.xml" ContentType="application/vnd.openxmlformats-officedocument.presentationml.slideLayout+xml"/>
  <Override PartName="/ppt/slideLayouts/slideLayout1521.xml" ContentType="application/vnd.openxmlformats-officedocument.presentationml.slideLayout+xml"/>
  <Override PartName="/ppt/slideLayouts/slideLayout1522.xml" ContentType="application/vnd.openxmlformats-officedocument.presentationml.slideLayout+xml"/>
  <Override PartName="/ppt/slideLayouts/slideLayout1523.xml" ContentType="application/vnd.openxmlformats-officedocument.presentationml.slideLayout+xml"/>
  <Override PartName="/ppt/slideLayouts/slideLayout1524.xml" ContentType="application/vnd.openxmlformats-officedocument.presentationml.slideLayout+xml"/>
  <Override PartName="/ppt/slideLayouts/slideLayout1525.xml" ContentType="application/vnd.openxmlformats-officedocument.presentationml.slideLayout+xml"/>
  <Override PartName="/ppt/slideLayouts/slideLayout1526.xml" ContentType="application/vnd.openxmlformats-officedocument.presentationml.slideLayout+xml"/>
  <Override PartName="/ppt/slideLayouts/slideLayout1527.xml" ContentType="application/vnd.openxmlformats-officedocument.presentationml.slideLayout+xml"/>
  <Override PartName="/ppt/slideLayouts/slideLayout1528.xml" ContentType="application/vnd.openxmlformats-officedocument.presentationml.slideLayout+xml"/>
  <Override PartName="/ppt/slideLayouts/slideLayout1529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30.xml" ContentType="application/vnd.openxmlformats-officedocument.presentationml.slideLayout+xml"/>
  <Override PartName="/ppt/slideLayouts/slideLayout1531.xml" ContentType="application/vnd.openxmlformats-officedocument.presentationml.slideLayout+xml"/>
  <Override PartName="/ppt/slideLayouts/slideLayout1532.xml" ContentType="application/vnd.openxmlformats-officedocument.presentationml.slideLayout+xml"/>
  <Override PartName="/ppt/slideLayouts/slideLayout1533.xml" ContentType="application/vnd.openxmlformats-officedocument.presentationml.slideLayout+xml"/>
  <Override PartName="/ppt/slideLayouts/slideLayout1534.xml" ContentType="application/vnd.openxmlformats-officedocument.presentationml.slideLayout+xml"/>
  <Override PartName="/ppt/slideLayouts/slideLayout1535.xml" ContentType="application/vnd.openxmlformats-officedocument.presentationml.slideLayout+xml"/>
  <Override PartName="/ppt/slideLayouts/slideLayout1536.xml" ContentType="application/vnd.openxmlformats-officedocument.presentationml.slideLayout+xml"/>
  <Override PartName="/ppt/slideLayouts/slideLayout1537.xml" ContentType="application/vnd.openxmlformats-officedocument.presentationml.slideLayout+xml"/>
  <Override PartName="/ppt/slideLayouts/slideLayout1538.xml" ContentType="application/vnd.openxmlformats-officedocument.presentationml.slideLayout+xml"/>
  <Override PartName="/ppt/slideLayouts/slideLayout1539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40.xml" ContentType="application/vnd.openxmlformats-officedocument.presentationml.slideLayout+xml"/>
  <Override PartName="/ppt/slideLayouts/slideLayout1541.xml" ContentType="application/vnd.openxmlformats-officedocument.presentationml.slideLayout+xml"/>
  <Override PartName="/ppt/slideLayouts/slideLayout1542.xml" ContentType="application/vnd.openxmlformats-officedocument.presentationml.slideLayout+xml"/>
  <Override PartName="/ppt/slideLayouts/slideLayout1543.xml" ContentType="application/vnd.openxmlformats-officedocument.presentationml.slideLayout+xml"/>
  <Override PartName="/ppt/slideLayouts/slideLayout1544.xml" ContentType="application/vnd.openxmlformats-officedocument.presentationml.slideLayout+xml"/>
  <Override PartName="/ppt/slideLayouts/slideLayout1545.xml" ContentType="application/vnd.openxmlformats-officedocument.presentationml.slideLayout+xml"/>
  <Override PartName="/ppt/slideLayouts/slideLayout1546.xml" ContentType="application/vnd.openxmlformats-officedocument.presentationml.slideLayout+xml"/>
  <Override PartName="/ppt/slideLayouts/slideLayout1547.xml" ContentType="application/vnd.openxmlformats-officedocument.presentationml.slideLayout+xml"/>
  <Override PartName="/ppt/slideLayouts/slideLayout1548.xml" ContentType="application/vnd.openxmlformats-officedocument.presentationml.slideLayout+xml"/>
  <Override PartName="/ppt/slideLayouts/slideLayout1549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50.xml" ContentType="application/vnd.openxmlformats-officedocument.presentationml.slideLayout+xml"/>
  <Override PartName="/ppt/slideLayouts/slideLayout1551.xml" ContentType="application/vnd.openxmlformats-officedocument.presentationml.slideLayout+xml"/>
  <Override PartName="/ppt/slideLayouts/slideLayout1552.xml" ContentType="application/vnd.openxmlformats-officedocument.presentationml.slideLayout+xml"/>
  <Override PartName="/ppt/slideLayouts/slideLayout1553.xml" ContentType="application/vnd.openxmlformats-officedocument.presentationml.slideLayout+xml"/>
  <Override PartName="/ppt/slideLayouts/slideLayout1554.xml" ContentType="application/vnd.openxmlformats-officedocument.presentationml.slideLayout+xml"/>
  <Override PartName="/ppt/slideLayouts/slideLayout1555.xml" ContentType="application/vnd.openxmlformats-officedocument.presentationml.slideLayout+xml"/>
  <Override PartName="/ppt/slideLayouts/slideLayout1556.xml" ContentType="application/vnd.openxmlformats-officedocument.presentationml.slideLayout+xml"/>
  <Override PartName="/ppt/slideLayouts/slideLayout1557.xml" ContentType="application/vnd.openxmlformats-officedocument.presentationml.slideLayout+xml"/>
  <Override PartName="/ppt/slideLayouts/slideLayout1558.xml" ContentType="application/vnd.openxmlformats-officedocument.presentationml.slideLayout+xml"/>
  <Override PartName="/ppt/slideLayouts/slideLayout1559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60.xml" ContentType="application/vnd.openxmlformats-officedocument.presentationml.slideLayout+xml"/>
  <Override PartName="/ppt/slideLayouts/slideLayout1561.xml" ContentType="application/vnd.openxmlformats-officedocument.presentationml.slideLayout+xml"/>
  <Override PartName="/ppt/slideLayouts/slideLayout1562.xml" ContentType="application/vnd.openxmlformats-officedocument.presentationml.slideLayout+xml"/>
  <Override PartName="/ppt/slideLayouts/slideLayout1563.xml" ContentType="application/vnd.openxmlformats-officedocument.presentationml.slideLayout+xml"/>
  <Override PartName="/ppt/slideLayouts/slideLayout1564.xml" ContentType="application/vnd.openxmlformats-officedocument.presentationml.slideLayout+xml"/>
  <Override PartName="/ppt/slideLayouts/slideLayout1565.xml" ContentType="application/vnd.openxmlformats-officedocument.presentationml.slideLayout+xml"/>
  <Override PartName="/ppt/slideLayouts/slideLayout1566.xml" ContentType="application/vnd.openxmlformats-officedocument.presentationml.slideLayout+xml"/>
  <Override PartName="/ppt/slideLayouts/slideLayout1567.xml" ContentType="application/vnd.openxmlformats-officedocument.presentationml.slideLayout+xml"/>
  <Override PartName="/ppt/slideLayouts/slideLayout1568.xml" ContentType="application/vnd.openxmlformats-officedocument.presentationml.slideLayout+xml"/>
  <Override PartName="/ppt/slideLayouts/slideLayout1569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70.xml" ContentType="application/vnd.openxmlformats-officedocument.presentationml.slideLayout+xml"/>
  <Override PartName="/ppt/slideLayouts/slideLayout1571.xml" ContentType="application/vnd.openxmlformats-officedocument.presentationml.slideLayout+xml"/>
  <Override PartName="/ppt/slideLayouts/slideLayout1572.xml" ContentType="application/vnd.openxmlformats-officedocument.presentationml.slideLayout+xml"/>
  <Override PartName="/ppt/slideLayouts/slideLayout1573.xml" ContentType="application/vnd.openxmlformats-officedocument.presentationml.slideLayout+xml"/>
  <Override PartName="/ppt/slideLayouts/slideLayout1574.xml" ContentType="application/vnd.openxmlformats-officedocument.presentationml.slideLayout+xml"/>
  <Override PartName="/ppt/slideLayouts/slideLayout1575.xml" ContentType="application/vnd.openxmlformats-officedocument.presentationml.slideLayout+xml"/>
  <Override PartName="/ppt/slideLayouts/slideLayout1576.xml" ContentType="application/vnd.openxmlformats-officedocument.presentationml.slideLayout+xml"/>
  <Override PartName="/ppt/slideLayouts/slideLayout1577.xml" ContentType="application/vnd.openxmlformats-officedocument.presentationml.slideLayout+xml"/>
  <Override PartName="/ppt/slideLayouts/slideLayout1578.xml" ContentType="application/vnd.openxmlformats-officedocument.presentationml.slideLayout+xml"/>
  <Override PartName="/ppt/slideLayouts/slideLayout1579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80.xml" ContentType="application/vnd.openxmlformats-officedocument.presentationml.slideLayout+xml"/>
  <Override PartName="/ppt/slideLayouts/slideLayout1581.xml" ContentType="application/vnd.openxmlformats-officedocument.presentationml.slideLayout+xml"/>
  <Override PartName="/ppt/slideLayouts/slideLayout1582.xml" ContentType="application/vnd.openxmlformats-officedocument.presentationml.slideLayout+xml"/>
  <Override PartName="/ppt/slideLayouts/slideLayout1583.xml" ContentType="application/vnd.openxmlformats-officedocument.presentationml.slideLayout+xml"/>
  <Override PartName="/ppt/slideLayouts/slideLayout1584.xml" ContentType="application/vnd.openxmlformats-officedocument.presentationml.slideLayout+xml"/>
  <Override PartName="/ppt/slideLayouts/slideLayout1585.xml" ContentType="application/vnd.openxmlformats-officedocument.presentationml.slideLayout+xml"/>
  <Override PartName="/ppt/slideLayouts/slideLayout1586.xml" ContentType="application/vnd.openxmlformats-officedocument.presentationml.slideLayout+xml"/>
  <Override PartName="/ppt/slideLayouts/slideLayout1587.xml" ContentType="application/vnd.openxmlformats-officedocument.presentationml.slideLayout+xml"/>
  <Override PartName="/ppt/slideLayouts/slideLayout1588.xml" ContentType="application/vnd.openxmlformats-officedocument.presentationml.slideLayout+xml"/>
  <Override PartName="/ppt/slideLayouts/slideLayout1589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590.xml" ContentType="application/vnd.openxmlformats-officedocument.presentationml.slideLayout+xml"/>
  <Override PartName="/ppt/slideLayouts/slideLayout1591.xml" ContentType="application/vnd.openxmlformats-officedocument.presentationml.slideLayout+xml"/>
  <Override PartName="/ppt/slideLayouts/slideLayout1592.xml" ContentType="application/vnd.openxmlformats-officedocument.presentationml.slideLayout+xml"/>
  <Override PartName="/ppt/slideLayouts/slideLayout1593.xml" ContentType="application/vnd.openxmlformats-officedocument.presentationml.slideLayout+xml"/>
  <Override PartName="/ppt/slideLayouts/slideLayout1594.xml" ContentType="application/vnd.openxmlformats-officedocument.presentationml.slideLayout+xml"/>
  <Override PartName="/ppt/slideLayouts/slideLayout1595.xml" ContentType="application/vnd.openxmlformats-officedocument.presentationml.slideLayout+xml"/>
  <Override PartName="/ppt/slideLayouts/slideLayout1596.xml" ContentType="application/vnd.openxmlformats-officedocument.presentationml.slideLayout+xml"/>
  <Override PartName="/ppt/slideLayouts/slideLayout1597.xml" ContentType="application/vnd.openxmlformats-officedocument.presentationml.slideLayout+xml"/>
  <Override PartName="/ppt/slideLayouts/slideLayout1598.xml" ContentType="application/vnd.openxmlformats-officedocument.presentationml.slideLayout+xml"/>
  <Override PartName="/ppt/slideLayouts/slideLayout159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00.xml" ContentType="application/vnd.openxmlformats-officedocument.presentationml.slideLayout+xml"/>
  <Override PartName="/ppt/slideLayouts/slideLayout1601.xml" ContentType="application/vnd.openxmlformats-officedocument.presentationml.slideLayout+xml"/>
  <Override PartName="/ppt/slideLayouts/slideLayout1602.xml" ContentType="application/vnd.openxmlformats-officedocument.presentationml.slideLayout+xml"/>
  <Override PartName="/ppt/slideLayouts/slideLayout1603.xml" ContentType="application/vnd.openxmlformats-officedocument.presentationml.slideLayout+xml"/>
  <Override PartName="/ppt/slideLayouts/slideLayout1604.xml" ContentType="application/vnd.openxmlformats-officedocument.presentationml.slideLayout+xml"/>
  <Override PartName="/ppt/slideLayouts/slideLayout1605.xml" ContentType="application/vnd.openxmlformats-officedocument.presentationml.slideLayout+xml"/>
  <Override PartName="/ppt/slideLayouts/slideLayout1606.xml" ContentType="application/vnd.openxmlformats-officedocument.presentationml.slideLayout+xml"/>
  <Override PartName="/ppt/slideLayouts/slideLayout1607.xml" ContentType="application/vnd.openxmlformats-officedocument.presentationml.slideLayout+xml"/>
  <Override PartName="/ppt/slideLayouts/slideLayout1608.xml" ContentType="application/vnd.openxmlformats-officedocument.presentationml.slideLayout+xml"/>
  <Override PartName="/ppt/slideLayouts/slideLayout1609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10.xml" ContentType="application/vnd.openxmlformats-officedocument.presentationml.slideLayout+xml"/>
  <Override PartName="/ppt/slideLayouts/slideLayout1611.xml" ContentType="application/vnd.openxmlformats-officedocument.presentationml.slideLayout+xml"/>
  <Override PartName="/ppt/slideLayouts/slideLayout1612.xml" ContentType="application/vnd.openxmlformats-officedocument.presentationml.slideLayout+xml"/>
  <Override PartName="/ppt/slideLayouts/slideLayout1613.xml" ContentType="application/vnd.openxmlformats-officedocument.presentationml.slideLayout+xml"/>
  <Override PartName="/ppt/slideLayouts/slideLayout1614.xml" ContentType="application/vnd.openxmlformats-officedocument.presentationml.slideLayout+xml"/>
  <Override PartName="/ppt/slideLayouts/slideLayout1615.xml" ContentType="application/vnd.openxmlformats-officedocument.presentationml.slideLayout+xml"/>
  <Override PartName="/ppt/slideLayouts/slideLayout1616.xml" ContentType="application/vnd.openxmlformats-officedocument.presentationml.slideLayout+xml"/>
  <Override PartName="/ppt/slideLayouts/slideLayout1617.xml" ContentType="application/vnd.openxmlformats-officedocument.presentationml.slideLayout+xml"/>
  <Override PartName="/ppt/slideLayouts/slideLayout1618.xml" ContentType="application/vnd.openxmlformats-officedocument.presentationml.slideLayout+xml"/>
  <Override PartName="/ppt/slideLayouts/slideLayout1619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20.xml" ContentType="application/vnd.openxmlformats-officedocument.presentationml.slideLayout+xml"/>
  <Override PartName="/ppt/slideLayouts/slideLayout1621.xml" ContentType="application/vnd.openxmlformats-officedocument.presentationml.slideLayout+xml"/>
  <Override PartName="/ppt/slideLayouts/slideLayout1622.xml" ContentType="application/vnd.openxmlformats-officedocument.presentationml.slideLayout+xml"/>
  <Override PartName="/ppt/slideLayouts/slideLayout1623.xml" ContentType="application/vnd.openxmlformats-officedocument.presentationml.slideLayout+xml"/>
  <Override PartName="/ppt/slideLayouts/slideLayout1624.xml" ContentType="application/vnd.openxmlformats-officedocument.presentationml.slideLayout+xml"/>
  <Override PartName="/ppt/slideLayouts/slideLayout1625.xml" ContentType="application/vnd.openxmlformats-officedocument.presentationml.slideLayout+xml"/>
  <Override PartName="/ppt/slideLayouts/slideLayout1626.xml" ContentType="application/vnd.openxmlformats-officedocument.presentationml.slideLayout+xml"/>
  <Override PartName="/ppt/slideLayouts/slideLayout1627.xml" ContentType="application/vnd.openxmlformats-officedocument.presentationml.slideLayout+xml"/>
  <Override PartName="/ppt/slideLayouts/slideLayout1628.xml" ContentType="application/vnd.openxmlformats-officedocument.presentationml.slideLayout+xml"/>
  <Override PartName="/ppt/slideLayouts/slideLayout1629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30.xml" ContentType="application/vnd.openxmlformats-officedocument.presentationml.slideLayout+xml"/>
  <Override PartName="/ppt/slideLayouts/slideLayout1631.xml" ContentType="application/vnd.openxmlformats-officedocument.presentationml.slideLayout+xml"/>
  <Override PartName="/ppt/slideLayouts/slideLayout1632.xml" ContentType="application/vnd.openxmlformats-officedocument.presentationml.slideLayout+xml"/>
  <Override PartName="/ppt/slideLayouts/slideLayout1633.xml" ContentType="application/vnd.openxmlformats-officedocument.presentationml.slideLayout+xml"/>
  <Override PartName="/ppt/slideLayouts/slideLayout1634.xml" ContentType="application/vnd.openxmlformats-officedocument.presentationml.slideLayout+xml"/>
  <Override PartName="/ppt/slideLayouts/slideLayout1635.xml" ContentType="application/vnd.openxmlformats-officedocument.presentationml.slideLayout+xml"/>
  <Override PartName="/ppt/slideLayouts/slideLayout1636.xml" ContentType="application/vnd.openxmlformats-officedocument.presentationml.slideLayout+xml"/>
  <Override PartName="/ppt/slideLayouts/slideLayout1637.xml" ContentType="application/vnd.openxmlformats-officedocument.presentationml.slideLayout+xml"/>
  <Override PartName="/ppt/slideLayouts/slideLayout1638.xml" ContentType="application/vnd.openxmlformats-officedocument.presentationml.slideLayout+xml"/>
  <Override PartName="/ppt/slideLayouts/slideLayout1639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40.xml" ContentType="application/vnd.openxmlformats-officedocument.presentationml.slideLayout+xml"/>
  <Override PartName="/ppt/slideLayouts/slideLayout1641.xml" ContentType="application/vnd.openxmlformats-officedocument.presentationml.slideLayout+xml"/>
  <Override PartName="/ppt/slideLayouts/slideLayout1642.xml" ContentType="application/vnd.openxmlformats-officedocument.presentationml.slideLayout+xml"/>
  <Override PartName="/ppt/slideLayouts/slideLayout1643.xml" ContentType="application/vnd.openxmlformats-officedocument.presentationml.slideLayout+xml"/>
  <Override PartName="/ppt/slideLayouts/slideLayout1644.xml" ContentType="application/vnd.openxmlformats-officedocument.presentationml.slideLayout+xml"/>
  <Override PartName="/ppt/slideLayouts/slideLayout1645.xml" ContentType="application/vnd.openxmlformats-officedocument.presentationml.slideLayout+xml"/>
  <Override PartName="/ppt/slideLayouts/slideLayout1646.xml" ContentType="application/vnd.openxmlformats-officedocument.presentationml.slideLayout+xml"/>
  <Override PartName="/ppt/slideLayouts/slideLayout1647.xml" ContentType="application/vnd.openxmlformats-officedocument.presentationml.slideLayout+xml"/>
  <Override PartName="/ppt/slideLayouts/slideLayout1648.xml" ContentType="application/vnd.openxmlformats-officedocument.presentationml.slideLayout+xml"/>
  <Override PartName="/ppt/slideLayouts/slideLayout1649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50.xml" ContentType="application/vnd.openxmlformats-officedocument.presentationml.slideLayout+xml"/>
  <Override PartName="/ppt/slideLayouts/slideLayout1651.xml" ContentType="application/vnd.openxmlformats-officedocument.presentationml.slideLayout+xml"/>
  <Override PartName="/ppt/slideLayouts/slideLayout1652.xml" ContentType="application/vnd.openxmlformats-officedocument.presentationml.slideLayout+xml"/>
  <Override PartName="/ppt/slideLayouts/slideLayout1653.xml" ContentType="application/vnd.openxmlformats-officedocument.presentationml.slideLayout+xml"/>
  <Override PartName="/ppt/slideLayouts/slideLayout1654.xml" ContentType="application/vnd.openxmlformats-officedocument.presentationml.slideLayout+xml"/>
  <Override PartName="/ppt/slideLayouts/slideLayout1655.xml" ContentType="application/vnd.openxmlformats-officedocument.presentationml.slideLayout+xml"/>
  <Override PartName="/ppt/slideLayouts/slideLayout1656.xml" ContentType="application/vnd.openxmlformats-officedocument.presentationml.slideLayout+xml"/>
  <Override PartName="/ppt/slideLayouts/slideLayout1657.xml" ContentType="application/vnd.openxmlformats-officedocument.presentationml.slideLayout+xml"/>
  <Override PartName="/ppt/slideLayouts/slideLayout1658.xml" ContentType="application/vnd.openxmlformats-officedocument.presentationml.slideLayout+xml"/>
  <Override PartName="/ppt/slideLayouts/slideLayout1659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60.xml" ContentType="application/vnd.openxmlformats-officedocument.presentationml.slideLayout+xml"/>
  <Override PartName="/ppt/slideLayouts/slideLayout1661.xml" ContentType="application/vnd.openxmlformats-officedocument.presentationml.slideLayout+xml"/>
  <Override PartName="/ppt/slideLayouts/slideLayout1662.xml" ContentType="application/vnd.openxmlformats-officedocument.presentationml.slideLayout+xml"/>
  <Override PartName="/ppt/slideLayouts/slideLayout1663.xml" ContentType="application/vnd.openxmlformats-officedocument.presentationml.slideLayout+xml"/>
  <Override PartName="/ppt/slideLayouts/slideLayout1664.xml" ContentType="application/vnd.openxmlformats-officedocument.presentationml.slideLayout+xml"/>
  <Override PartName="/ppt/slideLayouts/slideLayout1665.xml" ContentType="application/vnd.openxmlformats-officedocument.presentationml.slideLayout+xml"/>
  <Override PartName="/ppt/slideLayouts/slideLayout1666.xml" ContentType="application/vnd.openxmlformats-officedocument.presentationml.slideLayout+xml"/>
  <Override PartName="/ppt/slideLayouts/slideLayout1667.xml" ContentType="application/vnd.openxmlformats-officedocument.presentationml.slideLayout+xml"/>
  <Override PartName="/ppt/slideLayouts/slideLayout1668.xml" ContentType="application/vnd.openxmlformats-officedocument.presentationml.slideLayout+xml"/>
  <Override PartName="/ppt/slideLayouts/slideLayout1669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70.xml" ContentType="application/vnd.openxmlformats-officedocument.presentationml.slideLayout+xml"/>
  <Override PartName="/ppt/slideLayouts/slideLayout1671.xml" ContentType="application/vnd.openxmlformats-officedocument.presentationml.slideLayout+xml"/>
  <Override PartName="/ppt/slideLayouts/slideLayout1672.xml" ContentType="application/vnd.openxmlformats-officedocument.presentationml.slideLayout+xml"/>
  <Override PartName="/ppt/slideLayouts/slideLayout1673.xml" ContentType="application/vnd.openxmlformats-officedocument.presentationml.slideLayout+xml"/>
  <Override PartName="/ppt/slideLayouts/slideLayout1674.xml" ContentType="application/vnd.openxmlformats-officedocument.presentationml.slideLayout+xml"/>
  <Override PartName="/ppt/slideLayouts/slideLayout1675.xml" ContentType="application/vnd.openxmlformats-officedocument.presentationml.slideLayout+xml"/>
  <Override PartName="/ppt/slideLayouts/slideLayout1676.xml" ContentType="application/vnd.openxmlformats-officedocument.presentationml.slideLayout+xml"/>
  <Override PartName="/ppt/slideLayouts/slideLayout1677.xml" ContentType="application/vnd.openxmlformats-officedocument.presentationml.slideLayout+xml"/>
  <Override PartName="/ppt/slideLayouts/slideLayout1678.xml" ContentType="application/vnd.openxmlformats-officedocument.presentationml.slideLayout+xml"/>
  <Override PartName="/ppt/slideLayouts/slideLayout167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80.xml" ContentType="application/vnd.openxmlformats-officedocument.presentationml.slideLayout+xml"/>
  <Override PartName="/ppt/slideLayouts/slideLayout1681.xml" ContentType="application/vnd.openxmlformats-officedocument.presentationml.slideLayout+xml"/>
  <Override PartName="/ppt/slideLayouts/slideLayout1682.xml" ContentType="application/vnd.openxmlformats-officedocument.presentationml.slideLayout+xml"/>
  <Override PartName="/ppt/slideLayouts/slideLayout1683.xml" ContentType="application/vnd.openxmlformats-officedocument.presentationml.slideLayout+xml"/>
  <Override PartName="/ppt/slideLayouts/slideLayout1684.xml" ContentType="application/vnd.openxmlformats-officedocument.presentationml.slideLayout+xml"/>
  <Override PartName="/ppt/slideLayouts/slideLayout1685.xml" ContentType="application/vnd.openxmlformats-officedocument.presentationml.slideLayout+xml"/>
  <Override PartName="/ppt/slideLayouts/slideLayout1686.xml" ContentType="application/vnd.openxmlformats-officedocument.presentationml.slideLayout+xml"/>
  <Override PartName="/ppt/slideLayouts/slideLayout1687.xml" ContentType="application/vnd.openxmlformats-officedocument.presentationml.slideLayout+xml"/>
  <Override PartName="/ppt/slideLayouts/slideLayout1688.xml" ContentType="application/vnd.openxmlformats-officedocument.presentationml.slideLayout+xml"/>
  <Override PartName="/ppt/slideLayouts/slideLayout1689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690.xml" ContentType="application/vnd.openxmlformats-officedocument.presentationml.slideLayout+xml"/>
  <Override PartName="/ppt/slideLayouts/slideLayout1691.xml" ContentType="application/vnd.openxmlformats-officedocument.presentationml.slideLayout+xml"/>
  <Override PartName="/ppt/slideLayouts/slideLayout1692.xml" ContentType="application/vnd.openxmlformats-officedocument.presentationml.slideLayout+xml"/>
  <Override PartName="/ppt/slideLayouts/slideLayout1693.xml" ContentType="application/vnd.openxmlformats-officedocument.presentationml.slideLayout+xml"/>
  <Override PartName="/ppt/slideLayouts/slideLayout1694.xml" ContentType="application/vnd.openxmlformats-officedocument.presentationml.slideLayout+xml"/>
  <Override PartName="/ppt/slideLayouts/slideLayout1695.xml" ContentType="application/vnd.openxmlformats-officedocument.presentationml.slideLayout+xml"/>
  <Override PartName="/ppt/slideLayouts/slideLayout1696.xml" ContentType="application/vnd.openxmlformats-officedocument.presentationml.slideLayout+xml"/>
  <Override PartName="/ppt/slideLayouts/slideLayout1697.xml" ContentType="application/vnd.openxmlformats-officedocument.presentationml.slideLayout+xml"/>
  <Override PartName="/ppt/slideLayouts/slideLayout1698.xml" ContentType="application/vnd.openxmlformats-officedocument.presentationml.slideLayout+xml"/>
  <Override PartName="/ppt/slideLayouts/slideLayout169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00.xml" ContentType="application/vnd.openxmlformats-officedocument.presentationml.slideLayout+xml"/>
  <Override PartName="/ppt/slideLayouts/slideLayout1701.xml" ContentType="application/vnd.openxmlformats-officedocument.presentationml.slideLayout+xml"/>
  <Override PartName="/ppt/slideLayouts/slideLayout1702.xml" ContentType="application/vnd.openxmlformats-officedocument.presentationml.slideLayout+xml"/>
  <Override PartName="/ppt/slideLayouts/slideLayout1703.xml" ContentType="application/vnd.openxmlformats-officedocument.presentationml.slideLayout+xml"/>
  <Override PartName="/ppt/slideLayouts/slideLayout1704.xml" ContentType="application/vnd.openxmlformats-officedocument.presentationml.slideLayout+xml"/>
  <Override PartName="/ppt/slideLayouts/slideLayout1705.xml" ContentType="application/vnd.openxmlformats-officedocument.presentationml.slideLayout+xml"/>
  <Override PartName="/ppt/slideLayouts/slideLayout1706.xml" ContentType="application/vnd.openxmlformats-officedocument.presentationml.slideLayout+xml"/>
  <Override PartName="/ppt/slideLayouts/slideLayout1707.xml" ContentType="application/vnd.openxmlformats-officedocument.presentationml.slideLayout+xml"/>
  <Override PartName="/ppt/slideLayouts/slideLayout1708.xml" ContentType="application/vnd.openxmlformats-officedocument.presentationml.slideLayout+xml"/>
  <Override PartName="/ppt/slideLayouts/slideLayout1709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10.xml" ContentType="application/vnd.openxmlformats-officedocument.presentationml.slideLayout+xml"/>
  <Override PartName="/ppt/slideLayouts/slideLayout1711.xml" ContentType="application/vnd.openxmlformats-officedocument.presentationml.slideLayout+xml"/>
  <Override PartName="/ppt/slideLayouts/slideLayout1712.xml" ContentType="application/vnd.openxmlformats-officedocument.presentationml.slideLayout+xml"/>
  <Override PartName="/ppt/slideLayouts/slideLayout1713.xml" ContentType="application/vnd.openxmlformats-officedocument.presentationml.slideLayout+xml"/>
  <Override PartName="/ppt/slideLayouts/slideLayout1714.xml" ContentType="application/vnd.openxmlformats-officedocument.presentationml.slideLayout+xml"/>
  <Override PartName="/ppt/slideLayouts/slideLayout1715.xml" ContentType="application/vnd.openxmlformats-officedocument.presentationml.slideLayout+xml"/>
  <Override PartName="/ppt/slideLayouts/slideLayout1716.xml" ContentType="application/vnd.openxmlformats-officedocument.presentationml.slideLayout+xml"/>
  <Override PartName="/ppt/slideLayouts/slideLayout1717.xml" ContentType="application/vnd.openxmlformats-officedocument.presentationml.slideLayout+xml"/>
  <Override PartName="/ppt/slideLayouts/slideLayout1718.xml" ContentType="application/vnd.openxmlformats-officedocument.presentationml.slideLayout+xml"/>
  <Override PartName="/ppt/slideLayouts/slideLayout1719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20.xml" ContentType="application/vnd.openxmlformats-officedocument.presentationml.slideLayout+xml"/>
  <Override PartName="/ppt/slideLayouts/slideLayout1721.xml" ContentType="application/vnd.openxmlformats-officedocument.presentationml.slideLayout+xml"/>
  <Override PartName="/ppt/slideLayouts/slideLayout1722.xml" ContentType="application/vnd.openxmlformats-officedocument.presentationml.slideLayout+xml"/>
  <Override PartName="/ppt/slideLayouts/slideLayout1723.xml" ContentType="application/vnd.openxmlformats-officedocument.presentationml.slideLayout+xml"/>
  <Override PartName="/ppt/slideLayouts/slideLayout1724.xml" ContentType="application/vnd.openxmlformats-officedocument.presentationml.slideLayout+xml"/>
  <Override PartName="/ppt/slideLayouts/slideLayout1725.xml" ContentType="application/vnd.openxmlformats-officedocument.presentationml.slideLayout+xml"/>
  <Override PartName="/ppt/slideLayouts/slideLayout1726.xml" ContentType="application/vnd.openxmlformats-officedocument.presentationml.slideLayout+xml"/>
  <Override PartName="/ppt/slideLayouts/slideLayout1727.xml" ContentType="application/vnd.openxmlformats-officedocument.presentationml.slideLayout+xml"/>
  <Override PartName="/ppt/slideLayouts/slideLayout1728.xml" ContentType="application/vnd.openxmlformats-officedocument.presentationml.slideLayout+xml"/>
  <Override PartName="/ppt/slideLayouts/slideLayout1729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30.xml" ContentType="application/vnd.openxmlformats-officedocument.presentationml.slideLayout+xml"/>
  <Override PartName="/ppt/slideLayouts/slideLayout1731.xml" ContentType="application/vnd.openxmlformats-officedocument.presentationml.slideLayout+xml"/>
  <Override PartName="/ppt/slideLayouts/slideLayout1732.xml" ContentType="application/vnd.openxmlformats-officedocument.presentationml.slideLayout+xml"/>
  <Override PartName="/ppt/slideLayouts/slideLayout1733.xml" ContentType="application/vnd.openxmlformats-officedocument.presentationml.slideLayout+xml"/>
  <Override PartName="/ppt/slideLayouts/slideLayout1734.xml" ContentType="application/vnd.openxmlformats-officedocument.presentationml.slideLayout+xml"/>
  <Override PartName="/ppt/slideLayouts/slideLayout1735.xml" ContentType="application/vnd.openxmlformats-officedocument.presentationml.slideLayout+xml"/>
  <Override PartName="/ppt/slideLayouts/slideLayout1736.xml" ContentType="application/vnd.openxmlformats-officedocument.presentationml.slideLayout+xml"/>
  <Override PartName="/ppt/slideLayouts/slideLayout1737.xml" ContentType="application/vnd.openxmlformats-officedocument.presentationml.slideLayout+xml"/>
  <Override PartName="/ppt/slideLayouts/slideLayout1738.xml" ContentType="application/vnd.openxmlformats-officedocument.presentationml.slideLayout+xml"/>
  <Override PartName="/ppt/slideLayouts/slideLayout1739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40.xml" ContentType="application/vnd.openxmlformats-officedocument.presentationml.slideLayout+xml"/>
  <Override PartName="/ppt/slideLayouts/slideLayout1741.xml" ContentType="application/vnd.openxmlformats-officedocument.presentationml.slideLayout+xml"/>
  <Override PartName="/ppt/slideLayouts/slideLayout1742.xml" ContentType="application/vnd.openxmlformats-officedocument.presentationml.slideLayout+xml"/>
  <Override PartName="/ppt/slideLayouts/slideLayout1743.xml" ContentType="application/vnd.openxmlformats-officedocument.presentationml.slideLayout+xml"/>
  <Override PartName="/ppt/slideLayouts/slideLayout1744.xml" ContentType="application/vnd.openxmlformats-officedocument.presentationml.slideLayout+xml"/>
  <Override PartName="/ppt/slideLayouts/slideLayout1745.xml" ContentType="application/vnd.openxmlformats-officedocument.presentationml.slideLayout+xml"/>
  <Override PartName="/ppt/slideLayouts/slideLayout1746.xml" ContentType="application/vnd.openxmlformats-officedocument.presentationml.slideLayout+xml"/>
  <Override PartName="/ppt/slideLayouts/slideLayout1747.xml" ContentType="application/vnd.openxmlformats-officedocument.presentationml.slideLayout+xml"/>
  <Override PartName="/ppt/slideLayouts/slideLayout1748.xml" ContentType="application/vnd.openxmlformats-officedocument.presentationml.slideLayout+xml"/>
  <Override PartName="/ppt/slideLayouts/slideLayout1749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50.xml" ContentType="application/vnd.openxmlformats-officedocument.presentationml.slideLayout+xml"/>
  <Override PartName="/ppt/slideLayouts/slideLayout1751.xml" ContentType="application/vnd.openxmlformats-officedocument.presentationml.slideLayout+xml"/>
  <Override PartName="/ppt/slideLayouts/slideLayout1752.xml" ContentType="application/vnd.openxmlformats-officedocument.presentationml.slideLayout+xml"/>
  <Override PartName="/ppt/slideLayouts/slideLayout1753.xml" ContentType="application/vnd.openxmlformats-officedocument.presentationml.slideLayout+xml"/>
  <Override PartName="/ppt/slideLayouts/slideLayout1754.xml" ContentType="application/vnd.openxmlformats-officedocument.presentationml.slideLayout+xml"/>
  <Override PartName="/ppt/slideLayouts/slideLayout1755.xml" ContentType="application/vnd.openxmlformats-officedocument.presentationml.slideLayout+xml"/>
  <Override PartName="/ppt/slideLayouts/slideLayout1756.xml" ContentType="application/vnd.openxmlformats-officedocument.presentationml.slideLayout+xml"/>
  <Override PartName="/ppt/slideLayouts/slideLayout1757.xml" ContentType="application/vnd.openxmlformats-officedocument.presentationml.slideLayout+xml"/>
  <Override PartName="/ppt/slideLayouts/slideLayout1758.xml" ContentType="application/vnd.openxmlformats-officedocument.presentationml.slideLayout+xml"/>
  <Override PartName="/ppt/slideLayouts/slideLayout1759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60.xml" ContentType="application/vnd.openxmlformats-officedocument.presentationml.slideLayout+xml"/>
  <Override PartName="/ppt/slideLayouts/slideLayout1761.xml" ContentType="application/vnd.openxmlformats-officedocument.presentationml.slideLayout+xml"/>
  <Override PartName="/ppt/slideLayouts/slideLayout1762.xml" ContentType="application/vnd.openxmlformats-officedocument.presentationml.slideLayout+xml"/>
  <Override PartName="/ppt/slideLayouts/slideLayout1763.xml" ContentType="application/vnd.openxmlformats-officedocument.presentationml.slideLayout+xml"/>
  <Override PartName="/ppt/slideLayouts/slideLayout1764.xml" ContentType="application/vnd.openxmlformats-officedocument.presentationml.slideLayout+xml"/>
  <Override PartName="/ppt/slideLayouts/slideLayout1765.xml" ContentType="application/vnd.openxmlformats-officedocument.presentationml.slideLayout+xml"/>
  <Override PartName="/ppt/slideLayouts/slideLayout1766.xml" ContentType="application/vnd.openxmlformats-officedocument.presentationml.slideLayout+xml"/>
  <Override PartName="/ppt/slideLayouts/slideLayout1767.xml" ContentType="application/vnd.openxmlformats-officedocument.presentationml.slideLayout+xml"/>
  <Override PartName="/ppt/slideLayouts/slideLayout1768.xml" ContentType="application/vnd.openxmlformats-officedocument.presentationml.slideLayout+xml"/>
  <Override PartName="/ppt/slideLayouts/slideLayout1769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70.xml" ContentType="application/vnd.openxmlformats-officedocument.presentationml.slideLayout+xml"/>
  <Override PartName="/ppt/slideLayouts/slideLayout1771.xml" ContentType="application/vnd.openxmlformats-officedocument.presentationml.slideLayout+xml"/>
  <Override PartName="/ppt/slideLayouts/slideLayout1772.xml" ContentType="application/vnd.openxmlformats-officedocument.presentationml.slideLayout+xml"/>
  <Override PartName="/ppt/slideLayouts/slideLayout1773.xml" ContentType="application/vnd.openxmlformats-officedocument.presentationml.slideLayout+xml"/>
  <Override PartName="/ppt/slideLayouts/slideLayout1774.xml" ContentType="application/vnd.openxmlformats-officedocument.presentationml.slideLayout+xml"/>
  <Override PartName="/ppt/slideLayouts/slideLayout1775.xml" ContentType="application/vnd.openxmlformats-officedocument.presentationml.slideLayout+xml"/>
  <Override PartName="/ppt/slideLayouts/slideLayout1776.xml" ContentType="application/vnd.openxmlformats-officedocument.presentationml.slideLayout+xml"/>
  <Override PartName="/ppt/slideLayouts/slideLayout1777.xml" ContentType="application/vnd.openxmlformats-officedocument.presentationml.slideLayout+xml"/>
  <Override PartName="/ppt/slideLayouts/slideLayout1778.xml" ContentType="application/vnd.openxmlformats-officedocument.presentationml.slideLayout+xml"/>
  <Override PartName="/ppt/slideLayouts/slideLayout177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80.xml" ContentType="application/vnd.openxmlformats-officedocument.presentationml.slideLayout+xml"/>
  <Override PartName="/ppt/slideLayouts/slideLayout1781.xml" ContentType="application/vnd.openxmlformats-officedocument.presentationml.slideLayout+xml"/>
  <Override PartName="/ppt/slideLayouts/slideLayout1782.xml" ContentType="application/vnd.openxmlformats-officedocument.presentationml.slideLayout+xml"/>
  <Override PartName="/ppt/slideLayouts/slideLayout1783.xml" ContentType="application/vnd.openxmlformats-officedocument.presentationml.slideLayout+xml"/>
  <Override PartName="/ppt/slideLayouts/slideLayout1784.xml" ContentType="application/vnd.openxmlformats-officedocument.presentationml.slideLayout+xml"/>
  <Override PartName="/ppt/slideLayouts/slideLayout1785.xml" ContentType="application/vnd.openxmlformats-officedocument.presentationml.slideLayout+xml"/>
  <Override PartName="/ppt/slideLayouts/slideLayout1786.xml" ContentType="application/vnd.openxmlformats-officedocument.presentationml.slideLayout+xml"/>
  <Override PartName="/ppt/slideLayouts/slideLayout1787.xml" ContentType="application/vnd.openxmlformats-officedocument.presentationml.slideLayout+xml"/>
  <Override PartName="/ppt/slideLayouts/slideLayout1788.xml" ContentType="application/vnd.openxmlformats-officedocument.presentationml.slideLayout+xml"/>
  <Override PartName="/ppt/slideLayouts/slideLayout1789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790.xml" ContentType="application/vnd.openxmlformats-officedocument.presentationml.slideLayout+xml"/>
  <Override PartName="/ppt/slideLayouts/slideLayout1791.xml" ContentType="application/vnd.openxmlformats-officedocument.presentationml.slideLayout+xml"/>
  <Override PartName="/ppt/slideLayouts/slideLayout1792.xml" ContentType="application/vnd.openxmlformats-officedocument.presentationml.slideLayout+xml"/>
  <Override PartName="/ppt/slideLayouts/slideLayout1793.xml" ContentType="application/vnd.openxmlformats-officedocument.presentationml.slideLayout+xml"/>
  <Override PartName="/ppt/slideLayouts/slideLayout1794.xml" ContentType="application/vnd.openxmlformats-officedocument.presentationml.slideLayout+xml"/>
  <Override PartName="/ppt/slideLayouts/slideLayout1795.xml" ContentType="application/vnd.openxmlformats-officedocument.presentationml.slideLayout+xml"/>
  <Override PartName="/ppt/slideLayouts/slideLayout1796.xml" ContentType="application/vnd.openxmlformats-officedocument.presentationml.slideLayout+xml"/>
  <Override PartName="/ppt/slideLayouts/slideLayout1797.xml" ContentType="application/vnd.openxmlformats-officedocument.presentationml.slideLayout+xml"/>
  <Override PartName="/ppt/slideLayouts/slideLayout1798.xml" ContentType="application/vnd.openxmlformats-officedocument.presentationml.slideLayout+xml"/>
  <Override PartName="/ppt/slideLayouts/slideLayout179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00.xml" ContentType="application/vnd.openxmlformats-officedocument.presentationml.slideLayout+xml"/>
  <Override PartName="/ppt/slideLayouts/slideLayout1801.xml" ContentType="application/vnd.openxmlformats-officedocument.presentationml.slideLayout+xml"/>
  <Override PartName="/ppt/slideLayouts/slideLayout1802.xml" ContentType="application/vnd.openxmlformats-officedocument.presentationml.slideLayout+xml"/>
  <Override PartName="/ppt/slideLayouts/slideLayout1803.xml" ContentType="application/vnd.openxmlformats-officedocument.presentationml.slideLayout+xml"/>
  <Override PartName="/ppt/slideLayouts/slideLayout1804.xml" ContentType="application/vnd.openxmlformats-officedocument.presentationml.slideLayout+xml"/>
  <Override PartName="/ppt/slideLayouts/slideLayout1805.xml" ContentType="application/vnd.openxmlformats-officedocument.presentationml.slideLayout+xml"/>
  <Override PartName="/ppt/slideLayouts/slideLayout1806.xml" ContentType="application/vnd.openxmlformats-officedocument.presentationml.slideLayout+xml"/>
  <Override PartName="/ppt/slideLayouts/slideLayout1807.xml" ContentType="application/vnd.openxmlformats-officedocument.presentationml.slideLayout+xml"/>
  <Override PartName="/ppt/slideLayouts/slideLayout1808.xml" ContentType="application/vnd.openxmlformats-officedocument.presentationml.slideLayout+xml"/>
  <Override PartName="/ppt/slideLayouts/slideLayout1809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10.xml" ContentType="application/vnd.openxmlformats-officedocument.presentationml.slideLayout+xml"/>
  <Override PartName="/ppt/slideLayouts/slideLayout1811.xml" ContentType="application/vnd.openxmlformats-officedocument.presentationml.slideLayout+xml"/>
  <Override PartName="/ppt/slideLayouts/slideLayout1812.xml" ContentType="application/vnd.openxmlformats-officedocument.presentationml.slideLayout+xml"/>
  <Override PartName="/ppt/slideLayouts/slideLayout1813.xml" ContentType="application/vnd.openxmlformats-officedocument.presentationml.slideLayout+xml"/>
  <Override PartName="/ppt/slideLayouts/slideLayout1814.xml" ContentType="application/vnd.openxmlformats-officedocument.presentationml.slideLayout+xml"/>
  <Override PartName="/ppt/slideLayouts/slideLayout1815.xml" ContentType="application/vnd.openxmlformats-officedocument.presentationml.slideLayout+xml"/>
  <Override PartName="/ppt/slideLayouts/slideLayout1816.xml" ContentType="application/vnd.openxmlformats-officedocument.presentationml.slideLayout+xml"/>
  <Override PartName="/ppt/slideLayouts/slideLayout1817.xml" ContentType="application/vnd.openxmlformats-officedocument.presentationml.slideLayout+xml"/>
  <Override PartName="/ppt/slideLayouts/slideLayout1818.xml" ContentType="application/vnd.openxmlformats-officedocument.presentationml.slideLayout+xml"/>
  <Override PartName="/ppt/slideLayouts/slideLayout1819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20.xml" ContentType="application/vnd.openxmlformats-officedocument.presentationml.slideLayout+xml"/>
  <Override PartName="/ppt/slideLayouts/slideLayout1821.xml" ContentType="application/vnd.openxmlformats-officedocument.presentationml.slideLayout+xml"/>
  <Override PartName="/ppt/slideLayouts/slideLayout1822.xml" ContentType="application/vnd.openxmlformats-officedocument.presentationml.slideLayout+xml"/>
  <Override PartName="/ppt/slideLayouts/slideLayout1823.xml" ContentType="application/vnd.openxmlformats-officedocument.presentationml.slideLayout+xml"/>
  <Override PartName="/ppt/slideLayouts/slideLayout1824.xml" ContentType="application/vnd.openxmlformats-officedocument.presentationml.slideLayout+xml"/>
  <Override PartName="/ppt/slideLayouts/slideLayout1825.xml" ContentType="application/vnd.openxmlformats-officedocument.presentationml.slideLayout+xml"/>
  <Override PartName="/ppt/slideLayouts/slideLayout1826.xml" ContentType="application/vnd.openxmlformats-officedocument.presentationml.slideLayout+xml"/>
  <Override PartName="/ppt/slideLayouts/slideLayout1827.xml" ContentType="application/vnd.openxmlformats-officedocument.presentationml.slideLayout+xml"/>
  <Override PartName="/ppt/slideLayouts/slideLayout1828.xml" ContentType="application/vnd.openxmlformats-officedocument.presentationml.slideLayout+xml"/>
  <Override PartName="/ppt/slideLayouts/slideLayout1829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30.xml" ContentType="application/vnd.openxmlformats-officedocument.presentationml.slideLayout+xml"/>
  <Override PartName="/ppt/slideLayouts/slideLayout1831.xml" ContentType="application/vnd.openxmlformats-officedocument.presentationml.slideLayout+xml"/>
  <Override PartName="/ppt/slideLayouts/slideLayout1832.xml" ContentType="application/vnd.openxmlformats-officedocument.presentationml.slideLayout+xml"/>
  <Override PartName="/ppt/slideLayouts/slideLayout1833.xml" ContentType="application/vnd.openxmlformats-officedocument.presentationml.slideLayout+xml"/>
  <Override PartName="/ppt/slideLayouts/slideLayout1834.xml" ContentType="application/vnd.openxmlformats-officedocument.presentationml.slideLayout+xml"/>
  <Override PartName="/ppt/slideLayouts/slideLayout1835.xml" ContentType="application/vnd.openxmlformats-officedocument.presentationml.slideLayout+xml"/>
  <Override PartName="/ppt/slideLayouts/slideLayout1836.xml" ContentType="application/vnd.openxmlformats-officedocument.presentationml.slideLayout+xml"/>
  <Override PartName="/ppt/slideLayouts/slideLayout1837.xml" ContentType="application/vnd.openxmlformats-officedocument.presentationml.slideLayout+xml"/>
  <Override PartName="/ppt/slideLayouts/slideLayout1838.xml" ContentType="application/vnd.openxmlformats-officedocument.presentationml.slideLayout+xml"/>
  <Override PartName="/ppt/slideLayouts/slideLayout1839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40.xml" ContentType="application/vnd.openxmlformats-officedocument.presentationml.slideLayout+xml"/>
  <Override PartName="/ppt/slideLayouts/slideLayout1841.xml" ContentType="application/vnd.openxmlformats-officedocument.presentationml.slideLayout+xml"/>
  <Override PartName="/ppt/slideLayouts/slideLayout1842.xml" ContentType="application/vnd.openxmlformats-officedocument.presentationml.slideLayout+xml"/>
  <Override PartName="/ppt/slideLayouts/slideLayout1843.xml" ContentType="application/vnd.openxmlformats-officedocument.presentationml.slideLayout+xml"/>
  <Override PartName="/ppt/slideLayouts/slideLayout1844.xml" ContentType="application/vnd.openxmlformats-officedocument.presentationml.slideLayout+xml"/>
  <Override PartName="/ppt/slideLayouts/slideLayout1845.xml" ContentType="application/vnd.openxmlformats-officedocument.presentationml.slideLayout+xml"/>
  <Override PartName="/ppt/slideLayouts/slideLayout1846.xml" ContentType="application/vnd.openxmlformats-officedocument.presentationml.slideLayout+xml"/>
  <Override PartName="/ppt/slideLayouts/slideLayout1847.xml" ContentType="application/vnd.openxmlformats-officedocument.presentationml.slideLayout+xml"/>
  <Override PartName="/ppt/slideLayouts/slideLayout1848.xml" ContentType="application/vnd.openxmlformats-officedocument.presentationml.slideLayout+xml"/>
  <Override PartName="/ppt/slideLayouts/slideLayout1849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50.xml" ContentType="application/vnd.openxmlformats-officedocument.presentationml.slideLayout+xml"/>
  <Override PartName="/ppt/slideLayouts/slideLayout1851.xml" ContentType="application/vnd.openxmlformats-officedocument.presentationml.slideLayout+xml"/>
  <Override PartName="/ppt/slideLayouts/slideLayout1852.xml" ContentType="application/vnd.openxmlformats-officedocument.presentationml.slideLayout+xml"/>
  <Override PartName="/ppt/slideLayouts/slideLayout1853.xml" ContentType="application/vnd.openxmlformats-officedocument.presentationml.slideLayout+xml"/>
  <Override PartName="/ppt/slideLayouts/slideLayout1854.xml" ContentType="application/vnd.openxmlformats-officedocument.presentationml.slideLayout+xml"/>
  <Override PartName="/ppt/slideLayouts/slideLayout1855.xml" ContentType="application/vnd.openxmlformats-officedocument.presentationml.slideLayout+xml"/>
  <Override PartName="/ppt/slideLayouts/slideLayout1856.xml" ContentType="application/vnd.openxmlformats-officedocument.presentationml.slideLayout+xml"/>
  <Override PartName="/ppt/slideLayouts/slideLayout1857.xml" ContentType="application/vnd.openxmlformats-officedocument.presentationml.slideLayout+xml"/>
  <Override PartName="/ppt/slideLayouts/slideLayout1858.xml" ContentType="application/vnd.openxmlformats-officedocument.presentationml.slideLayout+xml"/>
  <Override PartName="/ppt/slideLayouts/slideLayout1859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60.xml" ContentType="application/vnd.openxmlformats-officedocument.presentationml.slideLayout+xml"/>
  <Override PartName="/ppt/slideLayouts/slideLayout1861.xml" ContentType="application/vnd.openxmlformats-officedocument.presentationml.slideLayout+xml"/>
  <Override PartName="/ppt/slideLayouts/slideLayout1862.xml" ContentType="application/vnd.openxmlformats-officedocument.presentationml.slideLayout+xml"/>
  <Override PartName="/ppt/slideLayouts/slideLayout1863.xml" ContentType="application/vnd.openxmlformats-officedocument.presentationml.slideLayout+xml"/>
  <Override PartName="/ppt/slideLayouts/slideLayout1864.xml" ContentType="application/vnd.openxmlformats-officedocument.presentationml.slideLayout+xml"/>
  <Override PartName="/ppt/slideLayouts/slideLayout1865.xml" ContentType="application/vnd.openxmlformats-officedocument.presentationml.slideLayout+xml"/>
  <Override PartName="/ppt/slideLayouts/slideLayout1866.xml" ContentType="application/vnd.openxmlformats-officedocument.presentationml.slideLayout+xml"/>
  <Override PartName="/ppt/slideLayouts/slideLayout1867.xml" ContentType="application/vnd.openxmlformats-officedocument.presentationml.slideLayout+xml"/>
  <Override PartName="/ppt/slideLayouts/slideLayout1868.xml" ContentType="application/vnd.openxmlformats-officedocument.presentationml.slideLayout+xml"/>
  <Override PartName="/ppt/slideLayouts/slideLayout1869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70.xml" ContentType="application/vnd.openxmlformats-officedocument.presentationml.slideLayout+xml"/>
  <Override PartName="/ppt/slideLayouts/slideLayout1871.xml" ContentType="application/vnd.openxmlformats-officedocument.presentationml.slideLayout+xml"/>
  <Override PartName="/ppt/slideLayouts/slideLayout1872.xml" ContentType="application/vnd.openxmlformats-officedocument.presentationml.slideLayout+xml"/>
  <Override PartName="/ppt/slideLayouts/slideLayout1873.xml" ContentType="application/vnd.openxmlformats-officedocument.presentationml.slideLayout+xml"/>
  <Override PartName="/ppt/slideLayouts/slideLayout1874.xml" ContentType="application/vnd.openxmlformats-officedocument.presentationml.slideLayout+xml"/>
  <Override PartName="/ppt/slideLayouts/slideLayout1875.xml" ContentType="application/vnd.openxmlformats-officedocument.presentationml.slideLayout+xml"/>
  <Override PartName="/ppt/slideLayouts/slideLayout1876.xml" ContentType="application/vnd.openxmlformats-officedocument.presentationml.slideLayout+xml"/>
  <Override PartName="/ppt/slideLayouts/slideLayout1877.xml" ContentType="application/vnd.openxmlformats-officedocument.presentationml.slideLayout+xml"/>
  <Override PartName="/ppt/slideLayouts/slideLayout1878.xml" ContentType="application/vnd.openxmlformats-officedocument.presentationml.slideLayout+xml"/>
  <Override PartName="/ppt/slideLayouts/slideLayout187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80.xml" ContentType="application/vnd.openxmlformats-officedocument.presentationml.slideLayout+xml"/>
  <Override PartName="/ppt/slideLayouts/slideLayout1881.xml" ContentType="application/vnd.openxmlformats-officedocument.presentationml.slideLayout+xml"/>
  <Override PartName="/ppt/slideLayouts/slideLayout1882.xml" ContentType="application/vnd.openxmlformats-officedocument.presentationml.slideLayout+xml"/>
  <Override PartName="/ppt/slideLayouts/slideLayout1883.xml" ContentType="application/vnd.openxmlformats-officedocument.presentationml.slideLayout+xml"/>
  <Override PartName="/ppt/slideLayouts/slideLayout1884.xml" ContentType="application/vnd.openxmlformats-officedocument.presentationml.slideLayout+xml"/>
  <Override PartName="/ppt/slideLayouts/slideLayout1885.xml" ContentType="application/vnd.openxmlformats-officedocument.presentationml.slideLayout+xml"/>
  <Override PartName="/ppt/slideLayouts/slideLayout1886.xml" ContentType="application/vnd.openxmlformats-officedocument.presentationml.slideLayout+xml"/>
  <Override PartName="/ppt/slideLayouts/slideLayout1887.xml" ContentType="application/vnd.openxmlformats-officedocument.presentationml.slideLayout+xml"/>
  <Override PartName="/ppt/slideLayouts/slideLayout1888.xml" ContentType="application/vnd.openxmlformats-officedocument.presentationml.slideLayout+xml"/>
  <Override PartName="/ppt/slideLayouts/slideLayout1889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890.xml" ContentType="application/vnd.openxmlformats-officedocument.presentationml.slideLayout+xml"/>
  <Override PartName="/ppt/slideLayouts/slideLayout1891.xml" ContentType="application/vnd.openxmlformats-officedocument.presentationml.slideLayout+xml"/>
  <Override PartName="/ppt/slideLayouts/slideLayout1892.xml" ContentType="application/vnd.openxmlformats-officedocument.presentationml.slideLayout+xml"/>
  <Override PartName="/ppt/slideLayouts/slideLayout1893.xml" ContentType="application/vnd.openxmlformats-officedocument.presentationml.slideLayout+xml"/>
  <Override PartName="/ppt/slideLayouts/slideLayout1894.xml" ContentType="application/vnd.openxmlformats-officedocument.presentationml.slideLayout+xml"/>
  <Override PartName="/ppt/slideLayouts/slideLayout1895.xml" ContentType="application/vnd.openxmlformats-officedocument.presentationml.slideLayout+xml"/>
  <Override PartName="/ppt/slideLayouts/slideLayout1896.xml" ContentType="application/vnd.openxmlformats-officedocument.presentationml.slideLayout+xml"/>
  <Override PartName="/ppt/slideLayouts/slideLayout1897.xml" ContentType="application/vnd.openxmlformats-officedocument.presentationml.slideLayout+xml"/>
  <Override PartName="/ppt/slideLayouts/slideLayout1898.xml" ContentType="application/vnd.openxmlformats-officedocument.presentationml.slideLayout+xml"/>
  <Override PartName="/ppt/slideLayouts/slideLayout189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00.xml" ContentType="application/vnd.openxmlformats-officedocument.presentationml.slideLayout+xml"/>
  <Override PartName="/ppt/slideLayouts/slideLayout1901.xml" ContentType="application/vnd.openxmlformats-officedocument.presentationml.slideLayout+xml"/>
  <Override PartName="/ppt/slideLayouts/slideLayout1902.xml" ContentType="application/vnd.openxmlformats-officedocument.presentationml.slideLayout+xml"/>
  <Override PartName="/ppt/slideLayouts/slideLayout1903.xml" ContentType="application/vnd.openxmlformats-officedocument.presentationml.slideLayout+xml"/>
  <Override PartName="/ppt/slideLayouts/slideLayout1904.xml" ContentType="application/vnd.openxmlformats-officedocument.presentationml.slideLayout+xml"/>
  <Override PartName="/ppt/slideLayouts/slideLayout1905.xml" ContentType="application/vnd.openxmlformats-officedocument.presentationml.slideLayout+xml"/>
  <Override PartName="/ppt/slideLayouts/slideLayout1906.xml" ContentType="application/vnd.openxmlformats-officedocument.presentationml.slideLayout+xml"/>
  <Override PartName="/ppt/slideLayouts/slideLayout1907.xml" ContentType="application/vnd.openxmlformats-officedocument.presentationml.slideLayout+xml"/>
  <Override PartName="/ppt/slideLayouts/slideLayout1908.xml" ContentType="application/vnd.openxmlformats-officedocument.presentationml.slideLayout+xml"/>
  <Override PartName="/ppt/slideLayouts/slideLayout1909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10.xml" ContentType="application/vnd.openxmlformats-officedocument.presentationml.slideLayout+xml"/>
  <Override PartName="/ppt/slideLayouts/slideLayout1911.xml" ContentType="application/vnd.openxmlformats-officedocument.presentationml.slideLayout+xml"/>
  <Override PartName="/ppt/slideLayouts/slideLayout1912.xml" ContentType="application/vnd.openxmlformats-officedocument.presentationml.slideLayout+xml"/>
  <Override PartName="/ppt/slideLayouts/slideLayout1913.xml" ContentType="application/vnd.openxmlformats-officedocument.presentationml.slideLayout+xml"/>
  <Override PartName="/ppt/slideLayouts/slideLayout1914.xml" ContentType="application/vnd.openxmlformats-officedocument.presentationml.slideLayout+xml"/>
  <Override PartName="/ppt/slideLayouts/slideLayout1915.xml" ContentType="application/vnd.openxmlformats-officedocument.presentationml.slideLayout+xml"/>
  <Override PartName="/ppt/slideLayouts/slideLayout1916.xml" ContentType="application/vnd.openxmlformats-officedocument.presentationml.slideLayout+xml"/>
  <Override PartName="/ppt/slideLayouts/slideLayout1917.xml" ContentType="application/vnd.openxmlformats-officedocument.presentationml.slideLayout+xml"/>
  <Override PartName="/ppt/slideLayouts/slideLayout1918.xml" ContentType="application/vnd.openxmlformats-officedocument.presentationml.slideLayout+xml"/>
  <Override PartName="/ppt/slideLayouts/slideLayout1919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20.xml" ContentType="application/vnd.openxmlformats-officedocument.presentationml.slideLayout+xml"/>
  <Override PartName="/ppt/slideLayouts/slideLayout1921.xml" ContentType="application/vnd.openxmlformats-officedocument.presentationml.slideLayout+xml"/>
  <Override PartName="/ppt/slideLayouts/slideLayout1922.xml" ContentType="application/vnd.openxmlformats-officedocument.presentationml.slideLayout+xml"/>
  <Override PartName="/ppt/slideLayouts/slideLayout1923.xml" ContentType="application/vnd.openxmlformats-officedocument.presentationml.slideLayout+xml"/>
  <Override PartName="/ppt/slideLayouts/slideLayout1924.xml" ContentType="application/vnd.openxmlformats-officedocument.presentationml.slideLayout+xml"/>
  <Override PartName="/ppt/slideLayouts/slideLayout1925.xml" ContentType="application/vnd.openxmlformats-officedocument.presentationml.slideLayout+xml"/>
  <Override PartName="/ppt/slideLayouts/slideLayout1926.xml" ContentType="application/vnd.openxmlformats-officedocument.presentationml.slideLayout+xml"/>
  <Override PartName="/ppt/slideLayouts/slideLayout1927.xml" ContentType="application/vnd.openxmlformats-officedocument.presentationml.slideLayout+xml"/>
  <Override PartName="/ppt/slideLayouts/slideLayout1928.xml" ContentType="application/vnd.openxmlformats-officedocument.presentationml.slideLayout+xml"/>
  <Override PartName="/ppt/slideLayouts/slideLayout1929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30.xml" ContentType="application/vnd.openxmlformats-officedocument.presentationml.slideLayout+xml"/>
  <Override PartName="/ppt/slideLayouts/slideLayout1931.xml" ContentType="application/vnd.openxmlformats-officedocument.presentationml.slideLayout+xml"/>
  <Override PartName="/ppt/slideLayouts/slideLayout1932.xml" ContentType="application/vnd.openxmlformats-officedocument.presentationml.slideLayout+xml"/>
  <Override PartName="/ppt/slideLayouts/slideLayout1933.xml" ContentType="application/vnd.openxmlformats-officedocument.presentationml.slideLayout+xml"/>
  <Override PartName="/ppt/slideLayouts/slideLayout1934.xml" ContentType="application/vnd.openxmlformats-officedocument.presentationml.slideLayout+xml"/>
  <Override PartName="/ppt/slideLayouts/slideLayout1935.xml" ContentType="application/vnd.openxmlformats-officedocument.presentationml.slideLayout+xml"/>
  <Override PartName="/ppt/slideLayouts/slideLayout1936.xml" ContentType="application/vnd.openxmlformats-officedocument.presentationml.slideLayout+xml"/>
  <Override PartName="/ppt/slideLayouts/slideLayout1937.xml" ContentType="application/vnd.openxmlformats-officedocument.presentationml.slideLayout+xml"/>
  <Override PartName="/ppt/slideLayouts/slideLayout1938.xml" ContentType="application/vnd.openxmlformats-officedocument.presentationml.slideLayout+xml"/>
  <Override PartName="/ppt/slideLayouts/slideLayout1939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40.xml" ContentType="application/vnd.openxmlformats-officedocument.presentationml.slideLayout+xml"/>
  <Override PartName="/ppt/slideLayouts/slideLayout1941.xml" ContentType="application/vnd.openxmlformats-officedocument.presentationml.slideLayout+xml"/>
  <Override PartName="/ppt/slideLayouts/slideLayout1942.xml" ContentType="application/vnd.openxmlformats-officedocument.presentationml.slideLayout+xml"/>
  <Override PartName="/ppt/slideLayouts/slideLayout1943.xml" ContentType="application/vnd.openxmlformats-officedocument.presentationml.slideLayout+xml"/>
  <Override PartName="/ppt/slideLayouts/slideLayout1944.xml" ContentType="application/vnd.openxmlformats-officedocument.presentationml.slideLayout+xml"/>
  <Override PartName="/ppt/slideLayouts/slideLayout1945.xml" ContentType="application/vnd.openxmlformats-officedocument.presentationml.slideLayout+xml"/>
  <Override PartName="/ppt/slideLayouts/slideLayout1946.xml" ContentType="application/vnd.openxmlformats-officedocument.presentationml.slideLayout+xml"/>
  <Override PartName="/ppt/slideLayouts/slideLayout1947.xml" ContentType="application/vnd.openxmlformats-officedocument.presentationml.slideLayout+xml"/>
  <Override PartName="/ppt/slideLayouts/slideLayout1948.xml" ContentType="application/vnd.openxmlformats-officedocument.presentationml.slideLayout+xml"/>
  <Override PartName="/ppt/slideLayouts/slideLayout1949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50.xml" ContentType="application/vnd.openxmlformats-officedocument.presentationml.slideLayout+xml"/>
  <Override PartName="/ppt/slideLayouts/slideLayout1951.xml" ContentType="application/vnd.openxmlformats-officedocument.presentationml.slideLayout+xml"/>
  <Override PartName="/ppt/slideLayouts/slideLayout1952.xml" ContentType="application/vnd.openxmlformats-officedocument.presentationml.slideLayout+xml"/>
  <Override PartName="/ppt/slideLayouts/slideLayout1953.xml" ContentType="application/vnd.openxmlformats-officedocument.presentationml.slideLayout+xml"/>
  <Override PartName="/ppt/slideLayouts/slideLayout1954.xml" ContentType="application/vnd.openxmlformats-officedocument.presentationml.slideLayout+xml"/>
  <Override PartName="/ppt/slideLayouts/slideLayout1955.xml" ContentType="application/vnd.openxmlformats-officedocument.presentationml.slideLayout+xml"/>
  <Override PartName="/ppt/slideLayouts/slideLayout1956.xml" ContentType="application/vnd.openxmlformats-officedocument.presentationml.slideLayout+xml"/>
  <Override PartName="/ppt/slideLayouts/slideLayout1957.xml" ContentType="application/vnd.openxmlformats-officedocument.presentationml.slideLayout+xml"/>
  <Override PartName="/ppt/slideLayouts/slideLayout1958.xml" ContentType="application/vnd.openxmlformats-officedocument.presentationml.slideLayout+xml"/>
  <Override PartName="/ppt/slideLayouts/slideLayout1959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60.xml" ContentType="application/vnd.openxmlformats-officedocument.presentationml.slideLayout+xml"/>
  <Override PartName="/ppt/slideLayouts/slideLayout1961.xml" ContentType="application/vnd.openxmlformats-officedocument.presentationml.slideLayout+xml"/>
  <Override PartName="/ppt/slideLayouts/slideLayout1962.xml" ContentType="application/vnd.openxmlformats-officedocument.presentationml.slideLayout+xml"/>
  <Override PartName="/ppt/slideLayouts/slideLayout1963.xml" ContentType="application/vnd.openxmlformats-officedocument.presentationml.slideLayout+xml"/>
  <Override PartName="/ppt/slideLayouts/slideLayout1964.xml" ContentType="application/vnd.openxmlformats-officedocument.presentationml.slideLayout+xml"/>
  <Override PartName="/ppt/slideLayouts/slideLayout1965.xml" ContentType="application/vnd.openxmlformats-officedocument.presentationml.slideLayout+xml"/>
  <Override PartName="/ppt/slideLayouts/slideLayout1966.xml" ContentType="application/vnd.openxmlformats-officedocument.presentationml.slideLayout+xml"/>
  <Override PartName="/ppt/slideLayouts/slideLayout1967.xml" ContentType="application/vnd.openxmlformats-officedocument.presentationml.slideLayout+xml"/>
  <Override PartName="/ppt/slideLayouts/slideLayout1968.xml" ContentType="application/vnd.openxmlformats-officedocument.presentationml.slideLayout+xml"/>
  <Override PartName="/ppt/slideLayouts/slideLayout1969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70.xml" ContentType="application/vnd.openxmlformats-officedocument.presentationml.slideLayout+xml"/>
  <Override PartName="/ppt/slideLayouts/slideLayout1971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00.xml" ContentType="application/vnd.openxmlformats-officedocument.presentationml.slideMaster+xml"/>
  <Override PartName="/ppt/slideMasters/slideMaster101.xml" ContentType="application/vnd.openxmlformats-officedocument.presentationml.slideMaster+xml"/>
  <Override PartName="/ppt/slideMasters/slideMaster102.xml" ContentType="application/vnd.openxmlformats-officedocument.presentationml.slideMaster+xml"/>
  <Override PartName="/ppt/slideMasters/slideMaster103.xml" ContentType="application/vnd.openxmlformats-officedocument.presentationml.slideMaster+xml"/>
  <Override PartName="/ppt/slideMasters/slideMaster104.xml" ContentType="application/vnd.openxmlformats-officedocument.presentationml.slideMaster+xml"/>
  <Override PartName="/ppt/slideMasters/slideMaster105.xml" ContentType="application/vnd.openxmlformats-officedocument.presentationml.slideMaster+xml"/>
  <Override PartName="/ppt/slideMasters/slideMaster106.xml" ContentType="application/vnd.openxmlformats-officedocument.presentationml.slideMaster+xml"/>
  <Override PartName="/ppt/slideMasters/slideMaster107.xml" ContentType="application/vnd.openxmlformats-officedocument.presentationml.slideMaster+xml"/>
  <Override PartName="/ppt/slideMasters/slideMaster108.xml" ContentType="application/vnd.openxmlformats-officedocument.presentationml.slideMaster+xml"/>
  <Override PartName="/ppt/slideMasters/slideMaster109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10.xml" ContentType="application/vnd.openxmlformats-officedocument.presentationml.slideMaster+xml"/>
  <Override PartName="/ppt/slideMasters/slideMaster111.xml" ContentType="application/vnd.openxmlformats-officedocument.presentationml.slideMaster+xml"/>
  <Override PartName="/ppt/slideMasters/slideMaster112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Masters/slideMaster89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Masters/slideMaster92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Masters/slideMaster95.xml" ContentType="application/vnd.openxmlformats-officedocument.presentationml.slideMaster+xml"/>
  <Override PartName="/ppt/slideMasters/slideMaster96.xml" ContentType="application/vnd.openxmlformats-officedocument.presentationml.slideMaster+xml"/>
  <Override PartName="/ppt/slideMasters/slideMaster97.xml" ContentType="application/vnd.openxmlformats-officedocument.presentationml.slideMaster+xml"/>
  <Override PartName="/ppt/slideMasters/slideMaster98.xml" ContentType="application/vnd.openxmlformats-officedocument.presentationml.slideMaster+xml"/>
  <Override PartName="/ppt/slideMasters/slideMaster9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00.xml" ContentType="application/vnd.openxmlformats-officedocument.theme+xml"/>
  <Override PartName="/ppt/theme/theme101.xml" ContentType="application/vnd.openxmlformats-officedocument.theme+xml"/>
  <Override PartName="/ppt/theme/theme102.xml" ContentType="application/vnd.openxmlformats-officedocument.theme+xml"/>
  <Override PartName="/ppt/theme/theme103.xml" ContentType="application/vnd.openxmlformats-officedocument.theme+xml"/>
  <Override PartName="/ppt/theme/theme104.xml" ContentType="application/vnd.openxmlformats-officedocument.theme+xml"/>
  <Override PartName="/ppt/theme/theme105.xml" ContentType="application/vnd.openxmlformats-officedocument.theme+xml"/>
  <Override PartName="/ppt/theme/theme106.xml" ContentType="application/vnd.openxmlformats-officedocument.theme+xml"/>
  <Override PartName="/ppt/theme/theme107.xml" ContentType="application/vnd.openxmlformats-officedocument.theme+xml"/>
  <Override PartName="/ppt/theme/theme108.xml" ContentType="application/vnd.openxmlformats-officedocument.theme+xml"/>
  <Override PartName="/ppt/theme/theme109.xml" ContentType="application/vnd.openxmlformats-officedocument.theme+xml"/>
  <Override PartName="/ppt/theme/theme11.xml" ContentType="application/vnd.openxmlformats-officedocument.theme+xml"/>
  <Override PartName="/ppt/theme/theme110.xml" ContentType="application/vnd.openxmlformats-officedocument.theme+xml"/>
  <Override PartName="/ppt/theme/theme111.xml" ContentType="application/vnd.openxmlformats-officedocument.theme+xml"/>
  <Override PartName="/ppt/theme/theme112.xml" ContentType="application/vnd.openxmlformats-officedocument.theme+xml"/>
  <Override PartName="/ppt/theme/theme113.xml" ContentType="application/vnd.openxmlformats-officedocument.theme+xml"/>
  <Override PartName="/ppt/theme/theme114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69.xml" ContentType="application/vnd.openxmlformats-officedocument.theme+xml"/>
  <Override PartName="/ppt/theme/theme7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72.xml" ContentType="application/vnd.openxmlformats-officedocument.theme+xml"/>
  <Override PartName="/ppt/theme/theme73.xml" ContentType="application/vnd.openxmlformats-officedocument.theme+xml"/>
  <Override PartName="/ppt/theme/theme74.xml" ContentType="application/vnd.openxmlformats-officedocument.theme+xml"/>
  <Override PartName="/ppt/theme/theme75.xml" ContentType="application/vnd.openxmlformats-officedocument.theme+xml"/>
  <Override PartName="/ppt/theme/theme76.xml" ContentType="application/vnd.openxmlformats-officedocument.theme+xml"/>
  <Override PartName="/ppt/theme/theme77.xml" ContentType="application/vnd.openxmlformats-officedocument.theme+xml"/>
  <Override PartName="/ppt/theme/theme78.xml" ContentType="application/vnd.openxmlformats-officedocument.theme+xml"/>
  <Override PartName="/ppt/theme/theme79.xml" ContentType="application/vnd.openxmlformats-officedocument.theme+xml"/>
  <Override PartName="/ppt/theme/theme8.xml" ContentType="application/vnd.openxmlformats-officedocument.theme+xml"/>
  <Override PartName="/ppt/theme/theme80.xml" ContentType="application/vnd.openxmlformats-officedocument.theme+xml"/>
  <Override PartName="/ppt/theme/theme81.xml" ContentType="application/vnd.openxmlformats-officedocument.theme+xml"/>
  <Override PartName="/ppt/theme/theme82.xml" ContentType="application/vnd.openxmlformats-officedocument.theme+xml"/>
  <Override PartName="/ppt/theme/theme83.xml" ContentType="application/vnd.openxmlformats-officedocument.theme+xml"/>
  <Override PartName="/ppt/theme/theme84.xml" ContentType="application/vnd.openxmlformats-officedocument.theme+xml"/>
  <Override PartName="/ppt/theme/theme85.xml" ContentType="application/vnd.openxmlformats-officedocument.theme+xml"/>
  <Override PartName="/ppt/theme/theme86.xml" ContentType="application/vnd.openxmlformats-officedocument.theme+xml"/>
  <Override PartName="/ppt/theme/theme87.xml" ContentType="application/vnd.openxmlformats-officedocument.theme+xml"/>
  <Override PartName="/ppt/theme/theme88.xml" ContentType="application/vnd.openxmlformats-officedocument.theme+xml"/>
  <Override PartName="/ppt/theme/theme89.xml" ContentType="application/vnd.openxmlformats-officedocument.theme+xml"/>
  <Override PartName="/ppt/theme/theme9.xml" ContentType="application/vnd.openxmlformats-officedocument.theme+xml"/>
  <Override PartName="/ppt/theme/theme90.xml" ContentType="application/vnd.openxmlformats-officedocument.theme+xml"/>
  <Override PartName="/ppt/theme/theme91.xml" ContentType="application/vnd.openxmlformats-officedocument.theme+xml"/>
  <Override PartName="/ppt/theme/theme92.xml" ContentType="application/vnd.openxmlformats-officedocument.theme+xml"/>
  <Override PartName="/ppt/theme/theme93.xml" ContentType="application/vnd.openxmlformats-officedocument.theme+xml"/>
  <Override PartName="/ppt/theme/theme94.xml" ContentType="application/vnd.openxmlformats-officedocument.theme+xml"/>
  <Override PartName="/ppt/theme/theme95.xml" ContentType="application/vnd.openxmlformats-officedocument.theme+xml"/>
  <Override PartName="/ppt/theme/theme96.xml" ContentType="application/vnd.openxmlformats-officedocument.theme+xml"/>
  <Override PartName="/ppt/theme/theme97.xml" ContentType="application/vnd.openxmlformats-officedocument.theme+xml"/>
  <Override PartName="/ppt/theme/theme98.xml" ContentType="application/vnd.openxmlformats-officedocument.theme+xml"/>
  <Override PartName="/ppt/theme/theme9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3" r:id="rId3"/>
    <p:sldMasterId id="2147483666" r:id="rId4"/>
    <p:sldMasterId id="2147483685" r:id="rId5"/>
    <p:sldMasterId id="2147483696" r:id="rId6"/>
    <p:sldMasterId id="2147483707" r:id="rId7"/>
    <p:sldMasterId id="2147483715" r:id="rId8"/>
    <p:sldMasterId id="2147483736" r:id="rId9"/>
    <p:sldMasterId id="2147483755" r:id="rId10"/>
    <p:sldMasterId id="2147483774" r:id="rId11"/>
    <p:sldMasterId id="2147483793" r:id="rId12"/>
    <p:sldMasterId id="2147483812" r:id="rId13"/>
    <p:sldMasterId id="2147483831" r:id="rId14"/>
    <p:sldMasterId id="2147483850" r:id="rId15"/>
    <p:sldMasterId id="2147483869" r:id="rId16"/>
    <p:sldMasterId id="2147483888" r:id="rId17"/>
    <p:sldMasterId id="2147483907" r:id="rId18"/>
    <p:sldMasterId id="2147483926" r:id="rId19"/>
    <p:sldMasterId id="2147483945" r:id="rId20"/>
    <p:sldMasterId id="2147483964" r:id="rId21"/>
    <p:sldMasterId id="2147483983" r:id="rId22"/>
    <p:sldMasterId id="2147484002" r:id="rId23"/>
    <p:sldMasterId id="2147484021" r:id="rId24"/>
    <p:sldMasterId id="2147484040" r:id="rId25"/>
    <p:sldMasterId id="2147484059" r:id="rId26"/>
    <p:sldMasterId id="2147484078" r:id="rId27"/>
    <p:sldMasterId id="2147484097" r:id="rId28"/>
    <p:sldMasterId id="2147484116" r:id="rId29"/>
    <p:sldMasterId id="2147484135" r:id="rId30"/>
    <p:sldMasterId id="2147484154" r:id="rId31"/>
    <p:sldMasterId id="2147484173" r:id="rId32"/>
    <p:sldMasterId id="2147484192" r:id="rId33"/>
    <p:sldMasterId id="2147484211" r:id="rId34"/>
    <p:sldMasterId id="2147484230" r:id="rId35"/>
    <p:sldMasterId id="2147484249" r:id="rId36"/>
    <p:sldMasterId id="2147484268" r:id="rId37"/>
    <p:sldMasterId id="2147484287" r:id="rId38"/>
    <p:sldMasterId id="2147484306" r:id="rId39"/>
    <p:sldMasterId id="2147484325" r:id="rId40"/>
    <p:sldMasterId id="2147484344" r:id="rId41"/>
    <p:sldMasterId id="2147484363" r:id="rId42"/>
    <p:sldMasterId id="2147484382" r:id="rId43"/>
    <p:sldMasterId id="2147484401" r:id="rId44"/>
    <p:sldMasterId id="2147484420" r:id="rId45"/>
    <p:sldMasterId id="2147484439" r:id="rId46"/>
    <p:sldMasterId id="2147484458" r:id="rId47"/>
    <p:sldMasterId id="2147484477" r:id="rId48"/>
    <p:sldMasterId id="2147484496" r:id="rId49"/>
    <p:sldMasterId id="2147484515" r:id="rId50"/>
    <p:sldMasterId id="2147484534" r:id="rId51"/>
    <p:sldMasterId id="2147484553" r:id="rId52"/>
    <p:sldMasterId id="2147484572" r:id="rId53"/>
    <p:sldMasterId id="2147484591" r:id="rId54"/>
    <p:sldMasterId id="2147484610" r:id="rId55"/>
    <p:sldMasterId id="2147484629" r:id="rId56"/>
    <p:sldMasterId id="2147484648" r:id="rId57"/>
    <p:sldMasterId id="2147484667" r:id="rId58"/>
    <p:sldMasterId id="2147484686" r:id="rId59"/>
    <p:sldMasterId id="2147484705" r:id="rId60"/>
    <p:sldMasterId id="2147484724" r:id="rId61"/>
    <p:sldMasterId id="2147484743" r:id="rId62"/>
    <p:sldMasterId id="2147484762" r:id="rId63"/>
    <p:sldMasterId id="2147484781" r:id="rId64"/>
    <p:sldMasterId id="2147484800" r:id="rId65"/>
    <p:sldMasterId id="2147484819" r:id="rId66"/>
    <p:sldMasterId id="2147484838" r:id="rId67"/>
    <p:sldMasterId id="2147484857" r:id="rId68"/>
    <p:sldMasterId id="2147484876" r:id="rId69"/>
    <p:sldMasterId id="2147484895" r:id="rId70"/>
    <p:sldMasterId id="2147484914" r:id="rId71"/>
    <p:sldMasterId id="2147484933" r:id="rId72"/>
    <p:sldMasterId id="2147484952" r:id="rId73"/>
    <p:sldMasterId id="2147484971" r:id="rId74"/>
    <p:sldMasterId id="2147484990" r:id="rId75"/>
    <p:sldMasterId id="2147485009" r:id="rId76"/>
    <p:sldMasterId id="2147485028" r:id="rId77"/>
    <p:sldMasterId id="2147485047" r:id="rId78"/>
    <p:sldMasterId id="2147485066" r:id="rId79"/>
    <p:sldMasterId id="2147485085" r:id="rId80"/>
    <p:sldMasterId id="2147485104" r:id="rId81"/>
    <p:sldMasterId id="2147485123" r:id="rId82"/>
    <p:sldMasterId id="2147485142" r:id="rId83"/>
    <p:sldMasterId id="2147485161" r:id="rId84"/>
    <p:sldMasterId id="2147485180" r:id="rId85"/>
    <p:sldMasterId id="2147485199" r:id="rId86"/>
    <p:sldMasterId id="2147485218" r:id="rId87"/>
    <p:sldMasterId id="2147485237" r:id="rId88"/>
    <p:sldMasterId id="2147485256" r:id="rId89"/>
    <p:sldMasterId id="2147485275" r:id="rId90"/>
    <p:sldMasterId id="2147485294" r:id="rId91"/>
    <p:sldMasterId id="2147485313" r:id="rId92"/>
    <p:sldMasterId id="2147485332" r:id="rId93"/>
    <p:sldMasterId id="2147485351" r:id="rId94"/>
    <p:sldMasterId id="2147485370" r:id="rId95"/>
    <p:sldMasterId id="2147485389" r:id="rId96"/>
    <p:sldMasterId id="2147485408" r:id="rId97"/>
    <p:sldMasterId id="2147485427" r:id="rId98"/>
    <p:sldMasterId id="2147485446" r:id="rId99"/>
    <p:sldMasterId id="2147485465" r:id="rId100"/>
    <p:sldMasterId id="2147485484" r:id="rId101"/>
    <p:sldMasterId id="2147485503" r:id="rId102"/>
    <p:sldMasterId id="2147485522" r:id="rId103"/>
    <p:sldMasterId id="2147485541" r:id="rId104"/>
    <p:sldMasterId id="2147485560" r:id="rId105"/>
    <p:sldMasterId id="2147485579" r:id="rId106"/>
    <p:sldMasterId id="2147485598" r:id="rId107"/>
    <p:sldMasterId id="2147485617" r:id="rId108"/>
    <p:sldMasterId id="2147485636" r:id="rId109"/>
    <p:sldMasterId id="2147485655" r:id="rId110"/>
    <p:sldMasterId id="2147485674" r:id="rId111"/>
    <p:sldMasterId id="2147485693" r:id="rId112"/>
    <p:sldMasterId id="2147485712" r:id="rId113"/>
  </p:sldMasterIdLst>
  <p:notesMasterIdLst>
    <p:notesMasterId r:id="rId115"/>
  </p:notesMasterIdLst>
  <p:handoutMasterIdLst>
    <p:handoutMasterId r:id="rId128"/>
  </p:handoutMasterIdLst>
  <p:sldIdLst>
    <p:sldId id="279" r:id="rId114"/>
    <p:sldId id="774" r:id="rId116"/>
    <p:sldId id="747" r:id="rId117"/>
    <p:sldId id="775" r:id="rId118"/>
    <p:sldId id="778" r:id="rId119"/>
    <p:sldId id="779" r:id="rId120"/>
    <p:sldId id="780" r:id="rId121"/>
    <p:sldId id="782" r:id="rId122"/>
    <p:sldId id="786" r:id="rId123"/>
    <p:sldId id="784" r:id="rId124"/>
    <p:sldId id="787" r:id="rId125"/>
    <p:sldId id="789" r:id="rId126"/>
    <p:sldId id="748" r:id="rId127"/>
  </p:sldIdLst>
  <p:sldSz cx="12192000" cy="6858000"/>
  <p:notesSz cx="6858000" cy="9144000"/>
  <p:embeddedFontLst>
    <p:embeddedFont>
      <p:font typeface="Calibri" panose="020F0502020204030204"/>
      <p:regular r:id="rId133"/>
    </p:embeddedFont>
    <p:embeddedFont>
      <p:font typeface="Arial Narrow" panose="020B0606020202030204"/>
      <p:regular r:id="rId134"/>
      <p:bold r:id="rId135"/>
      <p:italic r:id="rId136"/>
      <p:boldItalic r:id="rId137"/>
    </p:embeddedFont>
    <p:embeddedFont>
      <p:font typeface="Calibri Light" panose="020F0302020204030204" pitchFamily="34" charset="0"/>
      <p:regular r:id="rId138"/>
      <p:italic r:id="rId139"/>
    </p:embeddedFont>
    <p:embeddedFont>
      <p:font typeface="Arial Narrow" panose="020B0606020202030204" pitchFamily="34" charset="0"/>
      <p:regular r:id="rId140"/>
      <p:bold r:id="rId141"/>
      <p:italic r:id="rId142"/>
      <p:boldItalic r:id="rId143"/>
    </p:embeddedFont>
    <p:embeddedFont>
      <p:font typeface="Tw Cen MT" panose="020B0602020104020603"/>
      <p:regular r:id="rId144"/>
      <p:bold r:id="rId145"/>
      <p:italic r:id="rId146"/>
      <p:boldItalic r:id="rId147"/>
    </p:embeddedFont>
    <p:embeddedFont>
      <p:font typeface="Wingdings 2" panose="05020102010507070707" pitchFamily="18" charset="2"/>
      <p:regular r:id="rId148"/>
    </p:embeddedFont>
    <p:embeddedFont>
      <p:font typeface="MS PGothic" panose="020B0600070205080204" pitchFamily="34" charset="-128"/>
      <p:regular r:id="rId149"/>
    </p:embeddedFont>
    <p:embeddedFont>
      <p:font typeface="Calibri" panose="020F0502020204030204" pitchFamily="34" charset="0"/>
      <p:regular r:id="rId150"/>
      <p:bold r:id="rId151"/>
      <p:italic r:id="rId152"/>
      <p:boldItalic r:id="rId153"/>
    </p:embeddedFont>
    <p:embeddedFont>
      <p:font typeface="华文楷体" panose="02010600040101010101" charset="-122"/>
      <p:regular r:id="rId154"/>
    </p:embeddedFont>
    <p:embeddedFont>
      <p:font typeface="华文仿宋" panose="02010600040101010101" charset="-122"/>
      <p:regular r:id="rId155"/>
    </p:embeddedFont>
  </p:embeddedFontLst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6D4B"/>
    <a:srgbClr val="DA4395"/>
    <a:srgbClr val="254061"/>
    <a:srgbClr val="006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0000"/>
    <p:restoredTop sz="94660"/>
  </p:normalViewPr>
  <p:slideViewPr>
    <p:cSldViewPr snapToGrid="0">
      <p:cViewPr varScale="1">
        <p:scale>
          <a:sx n="114" d="100"/>
          <a:sy n="114" d="100"/>
        </p:scale>
        <p:origin x="84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Master" Target="slideMasters/slideMaster98.xml"/><Relationship Id="rId98" Type="http://schemas.openxmlformats.org/officeDocument/2006/relationships/slideMaster" Target="slideMasters/slideMaster97.xml"/><Relationship Id="rId97" Type="http://schemas.openxmlformats.org/officeDocument/2006/relationships/slideMaster" Target="slideMasters/slideMaster96.xml"/><Relationship Id="rId96" Type="http://schemas.openxmlformats.org/officeDocument/2006/relationships/slideMaster" Target="slideMasters/slideMaster95.xml"/><Relationship Id="rId95" Type="http://schemas.openxmlformats.org/officeDocument/2006/relationships/slideMaster" Target="slideMasters/slideMaster94.xml"/><Relationship Id="rId94" Type="http://schemas.openxmlformats.org/officeDocument/2006/relationships/slideMaster" Target="slideMasters/slideMaster93.xml"/><Relationship Id="rId93" Type="http://schemas.openxmlformats.org/officeDocument/2006/relationships/slideMaster" Target="slideMasters/slideMaster92.xml"/><Relationship Id="rId92" Type="http://schemas.openxmlformats.org/officeDocument/2006/relationships/slideMaster" Target="slideMasters/slideMaster91.xml"/><Relationship Id="rId91" Type="http://schemas.openxmlformats.org/officeDocument/2006/relationships/slideMaster" Target="slideMasters/slideMaster90.xml"/><Relationship Id="rId90" Type="http://schemas.openxmlformats.org/officeDocument/2006/relationships/slideMaster" Target="slideMasters/slideMaster89.xml"/><Relationship Id="rId9" Type="http://schemas.openxmlformats.org/officeDocument/2006/relationships/slideMaster" Target="slideMasters/slideMaster8.xml"/><Relationship Id="rId89" Type="http://schemas.openxmlformats.org/officeDocument/2006/relationships/slideMaster" Target="slideMasters/slideMaster88.xml"/><Relationship Id="rId88" Type="http://schemas.openxmlformats.org/officeDocument/2006/relationships/slideMaster" Target="slideMasters/slideMaster87.xml"/><Relationship Id="rId87" Type="http://schemas.openxmlformats.org/officeDocument/2006/relationships/slideMaster" Target="slideMasters/slideMaster86.xml"/><Relationship Id="rId86" Type="http://schemas.openxmlformats.org/officeDocument/2006/relationships/slideMaster" Target="slideMasters/slideMaster85.xml"/><Relationship Id="rId85" Type="http://schemas.openxmlformats.org/officeDocument/2006/relationships/slideMaster" Target="slideMasters/slideMaster84.xml"/><Relationship Id="rId84" Type="http://schemas.openxmlformats.org/officeDocument/2006/relationships/slideMaster" Target="slideMasters/slideMaster83.xml"/><Relationship Id="rId83" Type="http://schemas.openxmlformats.org/officeDocument/2006/relationships/slideMaster" Target="slideMasters/slideMaster82.xml"/><Relationship Id="rId82" Type="http://schemas.openxmlformats.org/officeDocument/2006/relationships/slideMaster" Target="slideMasters/slideMaster81.xml"/><Relationship Id="rId81" Type="http://schemas.openxmlformats.org/officeDocument/2006/relationships/slideMaster" Target="slideMasters/slideMaster80.xml"/><Relationship Id="rId80" Type="http://schemas.openxmlformats.org/officeDocument/2006/relationships/slideMaster" Target="slideMasters/slideMaster79.xml"/><Relationship Id="rId8" Type="http://schemas.openxmlformats.org/officeDocument/2006/relationships/slideMaster" Target="slideMasters/slideMaster7.xml"/><Relationship Id="rId79" Type="http://schemas.openxmlformats.org/officeDocument/2006/relationships/slideMaster" Target="slideMasters/slideMaster78.xml"/><Relationship Id="rId78" Type="http://schemas.openxmlformats.org/officeDocument/2006/relationships/slideMaster" Target="slideMasters/slideMaster77.xml"/><Relationship Id="rId77" Type="http://schemas.openxmlformats.org/officeDocument/2006/relationships/slideMaster" Target="slideMasters/slideMaster76.xml"/><Relationship Id="rId76" Type="http://schemas.openxmlformats.org/officeDocument/2006/relationships/slideMaster" Target="slideMasters/slideMaster75.xml"/><Relationship Id="rId75" Type="http://schemas.openxmlformats.org/officeDocument/2006/relationships/slideMaster" Target="slideMasters/slideMaster74.xml"/><Relationship Id="rId74" Type="http://schemas.openxmlformats.org/officeDocument/2006/relationships/slideMaster" Target="slideMasters/slideMaster73.xml"/><Relationship Id="rId73" Type="http://schemas.openxmlformats.org/officeDocument/2006/relationships/slideMaster" Target="slideMasters/slideMaster72.xml"/><Relationship Id="rId72" Type="http://schemas.openxmlformats.org/officeDocument/2006/relationships/slideMaster" Target="slideMasters/slideMaster71.xml"/><Relationship Id="rId71" Type="http://schemas.openxmlformats.org/officeDocument/2006/relationships/slideMaster" Target="slideMasters/slideMaster70.xml"/><Relationship Id="rId70" Type="http://schemas.openxmlformats.org/officeDocument/2006/relationships/slideMaster" Target="slideMasters/slideMaster69.xml"/><Relationship Id="rId7" Type="http://schemas.openxmlformats.org/officeDocument/2006/relationships/slideMaster" Target="slideMasters/slideMaster6.xml"/><Relationship Id="rId69" Type="http://schemas.openxmlformats.org/officeDocument/2006/relationships/slideMaster" Target="slideMasters/slideMaster68.xml"/><Relationship Id="rId68" Type="http://schemas.openxmlformats.org/officeDocument/2006/relationships/slideMaster" Target="slideMasters/slideMaster67.xml"/><Relationship Id="rId67" Type="http://schemas.openxmlformats.org/officeDocument/2006/relationships/slideMaster" Target="slideMasters/slideMaster66.xml"/><Relationship Id="rId66" Type="http://schemas.openxmlformats.org/officeDocument/2006/relationships/slideMaster" Target="slideMasters/slideMaster65.xml"/><Relationship Id="rId65" Type="http://schemas.openxmlformats.org/officeDocument/2006/relationships/slideMaster" Target="slideMasters/slideMaster64.xml"/><Relationship Id="rId64" Type="http://schemas.openxmlformats.org/officeDocument/2006/relationships/slideMaster" Target="slideMasters/slideMaster63.xml"/><Relationship Id="rId63" Type="http://schemas.openxmlformats.org/officeDocument/2006/relationships/slideMaster" Target="slideMasters/slideMaster62.xml"/><Relationship Id="rId62" Type="http://schemas.openxmlformats.org/officeDocument/2006/relationships/slideMaster" Target="slideMasters/slideMaster61.xml"/><Relationship Id="rId61" Type="http://schemas.openxmlformats.org/officeDocument/2006/relationships/slideMaster" Target="slideMasters/slideMaster60.xml"/><Relationship Id="rId60" Type="http://schemas.openxmlformats.org/officeDocument/2006/relationships/slideMaster" Target="slideMasters/slideMaster59.xml"/><Relationship Id="rId6" Type="http://schemas.openxmlformats.org/officeDocument/2006/relationships/slideMaster" Target="slideMasters/slideMaster5.xml"/><Relationship Id="rId59" Type="http://schemas.openxmlformats.org/officeDocument/2006/relationships/slideMaster" Target="slideMasters/slideMaster58.xml"/><Relationship Id="rId58" Type="http://schemas.openxmlformats.org/officeDocument/2006/relationships/slideMaster" Target="slideMasters/slideMaster57.xml"/><Relationship Id="rId57" Type="http://schemas.openxmlformats.org/officeDocument/2006/relationships/slideMaster" Target="slideMasters/slideMaster56.xml"/><Relationship Id="rId56" Type="http://schemas.openxmlformats.org/officeDocument/2006/relationships/slideMaster" Target="slideMasters/slideMaster55.xml"/><Relationship Id="rId55" Type="http://schemas.openxmlformats.org/officeDocument/2006/relationships/slideMaster" Target="slideMasters/slideMaster54.xml"/><Relationship Id="rId54" Type="http://schemas.openxmlformats.org/officeDocument/2006/relationships/slideMaster" Target="slideMasters/slideMaster53.xml"/><Relationship Id="rId53" Type="http://schemas.openxmlformats.org/officeDocument/2006/relationships/slideMaster" Target="slideMasters/slideMaster52.xml"/><Relationship Id="rId52" Type="http://schemas.openxmlformats.org/officeDocument/2006/relationships/slideMaster" Target="slideMasters/slideMaster51.xml"/><Relationship Id="rId51" Type="http://schemas.openxmlformats.org/officeDocument/2006/relationships/slideMaster" Target="slideMasters/slideMaster50.xml"/><Relationship Id="rId50" Type="http://schemas.openxmlformats.org/officeDocument/2006/relationships/slideMaster" Target="slideMasters/slideMaster49.xml"/><Relationship Id="rId5" Type="http://schemas.openxmlformats.org/officeDocument/2006/relationships/slideMaster" Target="slideMasters/slideMaster4.xml"/><Relationship Id="rId49" Type="http://schemas.openxmlformats.org/officeDocument/2006/relationships/slideMaster" Target="slideMasters/slideMaster48.xml"/><Relationship Id="rId48" Type="http://schemas.openxmlformats.org/officeDocument/2006/relationships/slideMaster" Target="slideMasters/slideMaster47.xml"/><Relationship Id="rId47" Type="http://schemas.openxmlformats.org/officeDocument/2006/relationships/slideMaster" Target="slideMasters/slideMaster46.xml"/><Relationship Id="rId46" Type="http://schemas.openxmlformats.org/officeDocument/2006/relationships/slideMaster" Target="slideMasters/slideMaster45.xml"/><Relationship Id="rId45" Type="http://schemas.openxmlformats.org/officeDocument/2006/relationships/slideMaster" Target="slideMasters/slideMaster44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5" Type="http://schemas.openxmlformats.org/officeDocument/2006/relationships/font" Target="fonts/font23.fntdata"/><Relationship Id="rId154" Type="http://schemas.openxmlformats.org/officeDocument/2006/relationships/font" Target="fonts/font22.fntdata"/><Relationship Id="rId153" Type="http://schemas.openxmlformats.org/officeDocument/2006/relationships/font" Target="fonts/font21.fntdata"/><Relationship Id="rId152" Type="http://schemas.openxmlformats.org/officeDocument/2006/relationships/font" Target="fonts/font20.fntdata"/><Relationship Id="rId151" Type="http://schemas.openxmlformats.org/officeDocument/2006/relationships/font" Target="fonts/font19.fntdata"/><Relationship Id="rId150" Type="http://schemas.openxmlformats.org/officeDocument/2006/relationships/font" Target="fonts/font18.fntdata"/><Relationship Id="rId15" Type="http://schemas.openxmlformats.org/officeDocument/2006/relationships/slideMaster" Target="slideMasters/slideMaster14.xml"/><Relationship Id="rId149" Type="http://schemas.openxmlformats.org/officeDocument/2006/relationships/font" Target="fonts/font17.fntdata"/><Relationship Id="rId148" Type="http://schemas.openxmlformats.org/officeDocument/2006/relationships/font" Target="fonts/font16.fntdata"/><Relationship Id="rId147" Type="http://schemas.openxmlformats.org/officeDocument/2006/relationships/font" Target="fonts/font15.fntdata"/><Relationship Id="rId146" Type="http://schemas.openxmlformats.org/officeDocument/2006/relationships/font" Target="fonts/font14.fntdata"/><Relationship Id="rId145" Type="http://schemas.openxmlformats.org/officeDocument/2006/relationships/font" Target="fonts/font13.fntdata"/><Relationship Id="rId144" Type="http://schemas.openxmlformats.org/officeDocument/2006/relationships/font" Target="fonts/font12.fntdata"/><Relationship Id="rId143" Type="http://schemas.openxmlformats.org/officeDocument/2006/relationships/font" Target="fonts/font11.fntdata"/><Relationship Id="rId142" Type="http://schemas.openxmlformats.org/officeDocument/2006/relationships/font" Target="fonts/font10.fntdata"/><Relationship Id="rId141" Type="http://schemas.openxmlformats.org/officeDocument/2006/relationships/font" Target="fonts/font9.fntdata"/><Relationship Id="rId140" Type="http://schemas.openxmlformats.org/officeDocument/2006/relationships/font" Target="fonts/font8.fntdata"/><Relationship Id="rId14" Type="http://schemas.openxmlformats.org/officeDocument/2006/relationships/slideMaster" Target="slideMasters/slideMaster13.xml"/><Relationship Id="rId139" Type="http://schemas.openxmlformats.org/officeDocument/2006/relationships/font" Target="fonts/font7.fntdata"/><Relationship Id="rId138" Type="http://schemas.openxmlformats.org/officeDocument/2006/relationships/font" Target="fonts/font6.fntdata"/><Relationship Id="rId137" Type="http://schemas.openxmlformats.org/officeDocument/2006/relationships/font" Target="fonts/font5.fntdata"/><Relationship Id="rId136" Type="http://schemas.openxmlformats.org/officeDocument/2006/relationships/font" Target="fonts/font4.fntdata"/><Relationship Id="rId135" Type="http://schemas.openxmlformats.org/officeDocument/2006/relationships/font" Target="fonts/font3.fntdata"/><Relationship Id="rId134" Type="http://schemas.openxmlformats.org/officeDocument/2006/relationships/font" Target="fonts/font2.fntdata"/><Relationship Id="rId133" Type="http://schemas.openxmlformats.org/officeDocument/2006/relationships/font" Target="fonts/font1.fntdata"/><Relationship Id="rId132" Type="http://schemas.openxmlformats.org/officeDocument/2006/relationships/commentAuthors" Target="commentAuthors.xml"/><Relationship Id="rId131" Type="http://schemas.openxmlformats.org/officeDocument/2006/relationships/tableStyles" Target="tableStyles.xml"/><Relationship Id="rId130" Type="http://schemas.openxmlformats.org/officeDocument/2006/relationships/viewProps" Target="viewProps.xml"/><Relationship Id="rId13" Type="http://schemas.openxmlformats.org/officeDocument/2006/relationships/slideMaster" Target="slideMasters/slideMaster12.xml"/><Relationship Id="rId129" Type="http://schemas.openxmlformats.org/officeDocument/2006/relationships/presProps" Target="presProps.xml"/><Relationship Id="rId128" Type="http://schemas.openxmlformats.org/officeDocument/2006/relationships/handoutMaster" Target="handoutMasters/handoutMaster1.xml"/><Relationship Id="rId127" Type="http://schemas.openxmlformats.org/officeDocument/2006/relationships/slide" Target="slides/slide13.xml"/><Relationship Id="rId126" Type="http://schemas.openxmlformats.org/officeDocument/2006/relationships/slide" Target="slides/slide12.xml"/><Relationship Id="rId125" Type="http://schemas.openxmlformats.org/officeDocument/2006/relationships/slide" Target="slides/slide11.xml"/><Relationship Id="rId124" Type="http://schemas.openxmlformats.org/officeDocument/2006/relationships/slide" Target="slides/slide10.xml"/><Relationship Id="rId123" Type="http://schemas.openxmlformats.org/officeDocument/2006/relationships/slide" Target="slides/slide9.xml"/><Relationship Id="rId122" Type="http://schemas.openxmlformats.org/officeDocument/2006/relationships/slide" Target="slides/slide8.xml"/><Relationship Id="rId121" Type="http://schemas.openxmlformats.org/officeDocument/2006/relationships/slide" Target="slides/slide7.xml"/><Relationship Id="rId120" Type="http://schemas.openxmlformats.org/officeDocument/2006/relationships/slide" Target="slides/slide6.xml"/><Relationship Id="rId12" Type="http://schemas.openxmlformats.org/officeDocument/2006/relationships/slideMaster" Target="slideMasters/slideMaster11.xml"/><Relationship Id="rId119" Type="http://schemas.openxmlformats.org/officeDocument/2006/relationships/slide" Target="slides/slide5.xml"/><Relationship Id="rId118" Type="http://schemas.openxmlformats.org/officeDocument/2006/relationships/slide" Target="slides/slide4.xml"/><Relationship Id="rId117" Type="http://schemas.openxmlformats.org/officeDocument/2006/relationships/slide" Target="slides/slide3.xml"/><Relationship Id="rId116" Type="http://schemas.openxmlformats.org/officeDocument/2006/relationships/slide" Target="slides/slide2.xml"/><Relationship Id="rId115" Type="http://schemas.openxmlformats.org/officeDocument/2006/relationships/notesMaster" Target="notesMasters/notesMaster1.xml"/><Relationship Id="rId114" Type="http://schemas.openxmlformats.org/officeDocument/2006/relationships/slide" Target="slides/slide1.xml"/><Relationship Id="rId113" Type="http://schemas.openxmlformats.org/officeDocument/2006/relationships/slideMaster" Target="slideMasters/slideMaster112.xml"/><Relationship Id="rId112" Type="http://schemas.openxmlformats.org/officeDocument/2006/relationships/slideMaster" Target="slideMasters/slideMaster111.xml"/><Relationship Id="rId111" Type="http://schemas.openxmlformats.org/officeDocument/2006/relationships/slideMaster" Target="slideMasters/slideMaster110.xml"/><Relationship Id="rId110" Type="http://schemas.openxmlformats.org/officeDocument/2006/relationships/slideMaster" Target="slideMasters/slideMaster109.xml"/><Relationship Id="rId11" Type="http://schemas.openxmlformats.org/officeDocument/2006/relationships/slideMaster" Target="slideMasters/slideMaster10.xml"/><Relationship Id="rId109" Type="http://schemas.openxmlformats.org/officeDocument/2006/relationships/slideMaster" Target="slideMasters/slideMaster108.xml"/><Relationship Id="rId108" Type="http://schemas.openxmlformats.org/officeDocument/2006/relationships/slideMaster" Target="slideMasters/slideMaster107.xml"/><Relationship Id="rId107" Type="http://schemas.openxmlformats.org/officeDocument/2006/relationships/slideMaster" Target="slideMasters/slideMaster106.xml"/><Relationship Id="rId106" Type="http://schemas.openxmlformats.org/officeDocument/2006/relationships/slideMaster" Target="slideMasters/slideMaster105.xml"/><Relationship Id="rId105" Type="http://schemas.openxmlformats.org/officeDocument/2006/relationships/slideMaster" Target="slideMasters/slideMaster104.xml"/><Relationship Id="rId104" Type="http://schemas.openxmlformats.org/officeDocument/2006/relationships/slideMaster" Target="slideMasters/slideMaster103.xml"/><Relationship Id="rId103" Type="http://schemas.openxmlformats.org/officeDocument/2006/relationships/slideMaster" Target="slideMasters/slideMaster102.xml"/><Relationship Id="rId102" Type="http://schemas.openxmlformats.org/officeDocument/2006/relationships/slideMaster" Target="slideMasters/slideMaster101.xml"/><Relationship Id="rId101" Type="http://schemas.openxmlformats.org/officeDocument/2006/relationships/slideMaster" Target="slideMasters/slideMaster100.xml"/><Relationship Id="rId100" Type="http://schemas.openxmlformats.org/officeDocument/2006/relationships/slideMaster" Target="slideMasters/slideMaster99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/>
              <a:t>111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5778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79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p>
            <a:pPr lvl="0" algn="r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80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L" fmla="*/ 0 w 120000"/>
              <a:gd name="txT" fmla="*/ 0 h 120000"/>
              <a:gd name="txR" fmla="*/ 120000 w 120000"/>
              <a:gd name="txB" fmla="*/ 120000 h 120000"/>
            </a:gdLst>
            <a:ahLst/>
            <a:cxnLst/>
            <a:rect l="txL" t="txT" r="txR" b="tx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81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p>
            <a:pPr lvl="0"/>
          </a:p>
        </p:txBody>
      </p:sp>
      <p:sp>
        <p:nvSpPr>
          <p:cNvPr id="75782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b" anchorCtr="0"/>
          <a:p>
            <a:pPr lvl="0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83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25" tIns="45700" rIns="91425" bIns="45700" anchor="b" anchorCtr="0"/>
          <a:p>
            <a:pPr lvl="0" algn="r" eaLnBrk="1" hangingPunct="1">
              <a:buNone/>
            </a:pPr>
            <a:fld id="{9A0DB2DC-4C9A-4742-B13C-FB6460FD3503}" type="slidenum">
              <a:rPr lang="en-AU" altLang="zh-CN" sz="1200">
                <a:latin typeface="Calibri" panose="020F0502020204030204"/>
                <a:ea typeface="Calibri" panose="020F0502020204030204"/>
                <a:sym typeface="Calibri" panose="020F0502020204030204"/>
              </a:rPr>
            </a:fld>
            <a:endParaRPr lang="en-AU" altLang="zh-CN"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9.xml"/></Relationships>
</file>

<file path=ppt/slideLayouts/_rels/slideLayout10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9.xml"/></Relationships>
</file>

<file path=ppt/slideLayouts/_rels/slideLayout10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/Relationships>
</file>

<file path=ppt/slideLayouts/_rels/slideLayout10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0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0.xml"/></Relationships>
</file>

<file path=ppt/slideLayouts/_rels/slideLayout10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/Relationships>
</file>

<file path=ppt/slideLayouts/_rels/slideLayout1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1.xml"/></Relationships>
</file>

<file path=ppt/slideLayouts/_rels/slideLayout10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2.xml"/></Relationships>
</file>

<file path=ppt/slideLayouts/_rels/slideLayout10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2.xml"/></Relationships>
</file>

<file path=ppt/slideLayouts/_rels/slideLayout10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3.xml"/></Relationships>
</file>

<file path=ppt/slideLayouts/_rels/slideLayout10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3.xml"/></Relationships>
</file>

<file path=ppt/slideLayouts/_rels/slideLayout10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0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4.xml"/></Relationships>
</file>

<file path=ppt/slideLayouts/_rels/slideLayout10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0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4.xml"/></Relationships>
</file>

<file path=ppt/slideLayouts/_rels/slideLayout10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0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5.xml"/></Relationships>
</file>

<file path=ppt/slideLayouts/_rels/slideLayout1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6.xml"/></Relationships>
</file>

<file path=ppt/slideLayouts/_rels/slideLayout1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7.xml"/></Relationships>
</file>

<file path=ppt/slideLayouts/_rels/slideLayout1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7.xml"/></Relationships>
</file>

<file path=ppt/slideLayouts/_rels/slideLayout1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8.xml"/></Relationships>
</file>

<file path=ppt/slideLayouts/_rels/slideLayout1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8.xml"/></Relationships>
</file>

<file path=ppt/slideLayouts/_rels/slideLayout1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9.xml"/></Relationships>
</file>

<file path=ppt/slideLayouts/_rels/slideLayout1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9.xml"/></Relationships>
</file>

<file path=ppt/slideLayouts/_rels/slideLayout1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.xml"/></Relationships>
</file>

<file path=ppt/slideLayouts/_rels/slideLayout1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0.xml"/></Relationships>
</file>

<file path=ppt/slideLayouts/_rels/slideLayout1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.xml"/></Relationships>
</file>

<file path=ppt/slideLayouts/_rels/slideLayout1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1.xml"/></Relationships>
</file>

<file path=ppt/slideLayouts/_rels/slideLayout1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2.xml"/></Relationships>
</file>

<file path=ppt/slideLayouts/_rels/slideLayout1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2.xml"/></Relationships>
</file>

<file path=ppt/slideLayouts/_rels/slideLayout1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3.xml"/></Relationships>
</file>

<file path=ppt/slideLayouts/_rels/slideLayout1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3.xml"/></Relationships>
</file>

<file path=ppt/slideLayouts/_rels/slideLayout1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4.xml"/></Relationships>
</file>

<file path=ppt/slideLayouts/_rels/slideLayout1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4.xml"/></Relationships>
</file>

<file path=ppt/slideLayouts/_rels/slideLayout1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5.xml"/></Relationships>
</file>

<file path=ppt/slideLayouts/_rels/slideLayout1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6.xml"/></Relationships>
</file>

<file path=ppt/slideLayouts/_rels/slideLayout1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7.xml"/></Relationships>
</file>

<file path=ppt/slideLayouts/_rels/slideLayout1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7.xml"/></Relationships>
</file>

<file path=ppt/slideLayouts/_rels/slideLayout1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7.xml"/></Relationships>
</file>

<file path=ppt/slideLayouts/_rels/slideLayout1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7.xml"/></Relationships>
</file>

<file path=ppt/slideLayouts/_rels/slideLayout1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7.xml"/></Relationships>
</file>

<file path=ppt/slideLayouts/_rels/slideLayout1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7.xml"/></Relationships>
</file>

<file path=ppt/slideLayouts/_rels/slideLayout1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7.xml"/></Relationships>
</file>

<file path=ppt/slideLayouts/_rels/slideLayout1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7.xml"/></Relationships>
</file>

<file path=ppt/slideLayouts/_rels/slideLayout1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7.xml"/></Relationships>
</file>

<file path=ppt/slideLayouts/_rels/slideLayout1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7.xml"/></Relationships>
</file>

<file path=ppt/slideLayouts/_rels/slideLayout1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8.xml"/></Relationships>
</file>

<file path=ppt/slideLayouts/_rels/slideLayout1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8.xml"/></Relationships>
</file>

<file path=ppt/slideLayouts/_rels/slideLayout1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8.xml"/></Relationships>
</file>

<file path=ppt/slideLayouts/_rels/slideLayout1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8.xml"/></Relationships>
</file>

<file path=ppt/slideLayouts/_rels/slideLayout1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8.xml"/></Relationships>
</file>

<file path=ppt/slideLayouts/_rels/slideLayout1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8.xml"/></Relationships>
</file>

<file path=ppt/slideLayouts/_rels/slideLayout1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8.xml"/></Relationships>
</file>

<file path=ppt/slideLayouts/_rels/slideLayout1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8.xml"/></Relationships>
</file>

<file path=ppt/slideLayouts/_rels/slideLayout1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8.xml"/></Relationships>
</file>

<file path=ppt/slideLayouts/_rels/slideLayout1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9.xml"/></Relationships>
</file>

<file path=ppt/slideLayouts/_rels/slideLayout1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9.xml"/></Relationships>
</file>

<file path=ppt/slideLayouts/_rels/slideLayout1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9.xml"/></Relationships>
</file>

<file path=ppt/slideLayouts/_rels/slideLayout1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9.xml"/></Relationships>
</file>

<file path=ppt/slideLayouts/_rels/slideLayout1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9.xml"/></Relationships>
</file>

<file path=ppt/slideLayouts/_rels/slideLayout1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9.xml"/></Relationships>
</file>

<file path=ppt/slideLayouts/_rels/slideLayout1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9.xml"/></Relationships>
</file>

<file path=ppt/slideLayouts/_rels/slideLayout1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9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.xml"/></Relationships>
</file>

<file path=ppt/slideLayouts/_rels/slideLayout1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9.xml"/></Relationships>
</file>

<file path=ppt/slideLayouts/_rels/slideLayout1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9.xml"/></Relationships>
</file>

<file path=ppt/slideLayouts/_rels/slideLayout1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0.xml"/></Relationships>
</file>

<file path=ppt/slideLayouts/_rels/slideLayout1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0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0.xml"/></Relationships>
</file>

<file path=ppt/slideLayouts/_rels/slideLayout1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0.xml"/></Relationships>
</file>

<file path=ppt/slideLayouts/_rels/slideLayout1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0.xml"/></Relationships>
</file>

<file path=ppt/slideLayouts/_rels/slideLayout1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0.xml"/></Relationships>
</file>

<file path=ppt/slideLayouts/_rels/slideLayout1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0.xml"/></Relationships>
</file>

<file path=ppt/slideLayouts/_rels/slideLayout1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0.xml"/></Relationships>
</file>

<file path=ppt/slideLayouts/_rels/slideLayout1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0.xml"/></Relationships>
</file>

<file path=ppt/slideLayouts/_rels/slideLayout1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.xml"/></Relationships>
</file>

<file path=ppt/slideLayouts/_rels/slideLayout1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0.xml"/></Relationships>
</file>

<file path=ppt/slideLayouts/_rels/slideLayout1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1.xml"/></Relationships>
</file>

<file path=ppt/slideLayouts/_rels/slideLayout1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1.xml"/></Relationships>
</file>

<file path=ppt/slideLayouts/_rels/slideLayout1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1.xml"/></Relationships>
</file>

<file path=ppt/slideLayouts/_rels/slideLayout1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1.xml"/></Relationships>
</file>

<file path=ppt/slideLayouts/_rels/slideLayout1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1.xml"/></Relationships>
</file>

<file path=ppt/slideLayouts/_rels/slideLayout1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1.xml"/></Relationships>
</file>

<file path=ppt/slideLayouts/_rels/slideLayout1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1.xml"/></Relationships>
</file>

<file path=ppt/slideLayouts/_rels/slideLayout1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1.xml"/></Relationships>
</file>

<file path=ppt/slideLayouts/_rels/slideLayout1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1.xml"/></Relationships>
</file>

<file path=ppt/slideLayouts/_rels/slideLayout1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2.xml"/></Relationships>
</file>

<file path=ppt/slideLayouts/_rels/slideLayout1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2.xml"/></Relationships>
</file>

<file path=ppt/slideLayouts/_rels/slideLayout1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2.xml"/></Relationships>
</file>

<file path=ppt/slideLayouts/_rels/slideLayout1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2.xml"/></Relationships>
</file>

<file path=ppt/slideLayouts/_rels/slideLayout1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2.xml"/></Relationships>
</file>

<file path=ppt/slideLayouts/_rels/slideLayout1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2.xml"/></Relationships>
</file>

<file path=ppt/slideLayouts/_rels/slideLayout1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2.xml"/></Relationships>
</file>

<file path=ppt/slideLayouts/_rels/slideLayout1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2.xml"/></Relationships>
</file>

<file path=ppt/slideLayouts/_rels/slideLayout1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2.xml"/></Relationships>
</file>

<file path=ppt/slideLayouts/_rels/slideLayout1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2.xml"/></Relationships>
</file>

<file path=ppt/slideLayouts/_rels/slideLayout1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3.xml"/></Relationships>
</file>

<file path=ppt/slideLayouts/_rels/slideLayout1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3.xml"/></Relationships>
</file>

<file path=ppt/slideLayouts/_rels/slideLayout1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3.xml"/></Relationships>
</file>

<file path=ppt/slideLayouts/_rels/slideLayout1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3.xml"/></Relationships>
</file>

<file path=ppt/slideLayouts/_rels/slideLayout1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3.xml"/></Relationships>
</file>

<file path=ppt/slideLayouts/_rels/slideLayout1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3.xml"/></Relationships>
</file>

<file path=ppt/slideLayouts/_rels/slideLayout1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3.xml"/></Relationships>
</file>

<file path=ppt/slideLayouts/_rels/slideLayout1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3.xml"/></Relationships>
</file>

<file path=ppt/slideLayouts/_rels/slideLayout1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3.xml"/></Relationships>
</file>

<file path=ppt/slideLayouts/_rels/slideLayout1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4.xml"/></Relationships>
</file>

<file path=ppt/slideLayouts/_rels/slideLayout1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4.xml"/></Relationships>
</file>

<file path=ppt/slideLayouts/_rels/slideLayout1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4.xml"/></Relationships>
</file>

<file path=ppt/slideLayouts/_rels/slideLayout1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4.xml"/></Relationships>
</file>

<file path=ppt/slideLayouts/_rels/slideLayout1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4.xml"/></Relationships>
</file>

<file path=ppt/slideLayouts/_rels/slideLayout1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4.xml"/></Relationships>
</file>

<file path=ppt/slideLayouts/_rels/slideLayout1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4.xml"/></Relationships>
</file>

<file path=ppt/slideLayouts/_rels/slideLayout1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4.xml"/></Relationships>
</file>

<file path=ppt/slideLayouts/_rels/slideLayout1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4.xml"/></Relationships>
</file>

<file path=ppt/slideLayouts/_rels/slideLayout1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5.xml"/></Relationships>
</file>

<file path=ppt/slideLayouts/_rels/slideLayout1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5.xml"/></Relationships>
</file>

<file path=ppt/slideLayouts/_rels/slideLayout1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5.xml"/></Relationships>
</file>

<file path=ppt/slideLayouts/_rels/slideLayout1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5.xml"/></Relationships>
</file>

<file path=ppt/slideLayouts/_rels/slideLayout1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5.xml"/></Relationships>
</file>

<file path=ppt/slideLayouts/_rels/slideLayout1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5.xml"/></Relationships>
</file>

<file path=ppt/slideLayouts/_rels/slideLayout1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5.xml"/></Relationships>
</file>

<file path=ppt/slideLayouts/_rels/slideLayout1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5.xml"/></Relationships>
</file>

<file path=ppt/slideLayouts/_rels/slideLayout1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5.xml"/></Relationships>
</file>

<file path=ppt/slideLayouts/_rels/slideLayout1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6.xml"/></Relationships>
</file>

<file path=ppt/slideLayouts/_rels/slideLayout1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6.xml"/></Relationships>
</file>

<file path=ppt/slideLayouts/_rels/slideLayout1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6.xml"/></Relationships>
</file>

<file path=ppt/slideLayouts/_rels/slideLayout1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6.xml"/></Relationships>
</file>

<file path=ppt/slideLayouts/_rels/slideLayout1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6.xml"/></Relationships>
</file>

<file path=ppt/slideLayouts/_rels/slideLayout1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6.xml"/></Relationships>
</file>

<file path=ppt/slideLayouts/_rels/slideLayout1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6.xml"/></Relationships>
</file>

<file path=ppt/slideLayouts/_rels/slideLayout1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6.xml"/></Relationships>
</file>

<file path=ppt/slideLayouts/_rels/slideLayout1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6.xml"/></Relationships>
</file>

<file path=ppt/slideLayouts/_rels/slideLayout1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7.xml"/></Relationships>
</file>

<file path=ppt/slideLayouts/_rels/slideLayout1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7.xml"/></Relationships>
</file>

<file path=ppt/slideLayouts/_rels/slideLayout1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7.xml"/></Relationships>
</file>

<file path=ppt/slideLayouts/_rels/slideLayout1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7.xml"/></Relationships>
</file>

<file path=ppt/slideLayouts/_rels/slideLayout1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7.xml"/></Relationships>
</file>

<file path=ppt/slideLayouts/_rels/slideLayout1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7.xml"/></Relationships>
</file>

<file path=ppt/slideLayouts/_rels/slideLayout1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7.xml"/></Relationships>
</file>

<file path=ppt/slideLayouts/_rels/slideLayout1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7.xml"/></Relationships>
</file>

<file path=ppt/slideLayouts/_rels/slideLayout1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7.xml"/></Relationships>
</file>

<file path=ppt/slideLayouts/_rels/slideLayout1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7.xml"/></Relationships>
</file>

<file path=ppt/slideLayouts/_rels/slideLayout1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8.xml"/></Relationships>
</file>

<file path=ppt/slideLayouts/_rels/slideLayout1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8.xml"/></Relationships>
</file>

<file path=ppt/slideLayouts/_rels/slideLayout1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8.xml"/></Relationships>
</file>

<file path=ppt/slideLayouts/_rels/slideLayout1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8.xml"/></Relationships>
</file>

<file path=ppt/slideLayouts/_rels/slideLayout1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8.xml"/></Relationships>
</file>

<file path=ppt/slideLayouts/_rels/slideLayout1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8.xml"/></Relationships>
</file>

<file path=ppt/slideLayouts/_rels/slideLayout1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8.xml"/></Relationships>
</file>

<file path=ppt/slideLayouts/_rels/slideLayout1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8.xml"/></Relationships>
</file>

<file path=ppt/slideLayouts/_rels/slideLayout1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8.xml"/></Relationships>
</file>

<file path=ppt/slideLayouts/_rels/slideLayout1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9.xml"/></Relationships>
</file>

<file path=ppt/slideLayouts/_rels/slideLayout1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9.xml"/></Relationships>
</file>

<file path=ppt/slideLayouts/_rels/slideLayout1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9.xml"/></Relationships>
</file>

<file path=ppt/slideLayouts/_rels/slideLayout1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9.xml"/></Relationships>
</file>

<file path=ppt/slideLayouts/_rels/slideLayout1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9.xml"/></Relationships>
</file>

<file path=ppt/slideLayouts/_rels/slideLayout1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9.xml"/></Relationships>
</file>

<file path=ppt/slideLayouts/_rels/slideLayout1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9.xml"/></Relationships>
</file>

<file path=ppt/slideLayouts/_rels/slideLayout1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5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9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2.xml"/></Relationships>
</file>

<file path=ppt/slideLayouts/_rels/slideLayout1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9.xml"/></Relationships>
</file>

<file path=ppt/slideLayouts/_rels/slideLayout1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9.xml"/></Relationships>
</file>

<file path=ppt/slideLayouts/_rels/slideLayout1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0.xml"/></Relationships>
</file>

<file path=ppt/slideLayouts/_rels/slideLayout1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0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0.xml"/></Relationships>
</file>

<file path=ppt/slideLayouts/_rels/slideLayout1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0.xml"/></Relationships>
</file>

<file path=ppt/slideLayouts/_rels/slideLayout1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0.xml"/></Relationships>
</file>

<file path=ppt/slideLayouts/_rels/slideLayout1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0.xml"/></Relationships>
</file>

<file path=ppt/slideLayouts/_rels/slideLayout1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0.xml"/></Relationships>
</file>

<file path=ppt/slideLayouts/_rels/slideLayout1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5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0.xml"/></Relationships>
</file>

<file path=ppt/slideLayouts/_rels/slideLayout1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0.xml"/></Relationships>
</file>

<file path=ppt/slideLayouts/_rels/slideLayout1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2.xml"/></Relationships>
</file>

<file path=ppt/slideLayouts/_rels/slideLayout1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0.xml"/></Relationships>
</file>

<file path=ppt/slideLayouts/_rels/slideLayout1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1.xml"/></Relationships>
</file>

<file path=ppt/slideLayouts/_rels/slideLayout1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1.xml"/></Relationships>
</file>

<file path=ppt/slideLayouts/_rels/slideLayout1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1.xml"/></Relationships>
</file>

<file path=ppt/slideLayouts/_rels/slideLayout1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1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1.xml"/></Relationships>
</file>

<file path=ppt/slideLayouts/_rels/slideLayout1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1.xml"/></Relationships>
</file>

<file path=ppt/slideLayouts/_rels/slideLayout15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1.xml"/></Relationships>
</file>

<file path=ppt/slideLayouts/_rels/slideLayout1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5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1.xml"/></Relationships>
</file>

<file path=ppt/slideLayouts/_rels/slideLayout1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1.xml"/></Relationships>
</file>

<file path=ppt/slideLayouts/_rels/slideLayout1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1.xml"/></Relationships>
</file>

<file path=ppt/slideLayouts/_rels/slideLayout1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2.xml"/></Relationships>
</file>

<file path=ppt/slideLayouts/_rels/slideLayout1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2.xml"/></Relationships>
</file>

<file path=ppt/slideLayouts/_rels/slideLayout1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2.xml"/></Relationships>
</file>

<file path=ppt/slideLayouts/_rels/slideLayout15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2.xml"/></Relationships>
</file>

<file path=ppt/slideLayouts/_rels/slideLayout1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2.xml"/></Relationships>
</file>

<file path=ppt/slideLayouts/_rels/slideLayout1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2.xml"/></Relationships>
</file>

<file path=ppt/slideLayouts/_rels/slideLayout1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2.xml"/></Relationships>
</file>

<file path=ppt/slideLayouts/_rels/slideLayout1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6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2.xml"/></Relationships>
</file>

<file path=ppt/slideLayouts/_rels/slideLayout1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2.xml"/></Relationships>
</file>

<file path=ppt/slideLayouts/_rels/slideLayout1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2.xml"/></Relationships>
</file>

<file path=ppt/slideLayouts/_rels/slideLayout1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3.xml"/></Relationships>
</file>

<file path=ppt/slideLayouts/_rels/slideLayout1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3.xml"/></Relationships>
</file>

<file path=ppt/slideLayouts/_rels/slideLayout1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3.xml"/></Relationships>
</file>

<file path=ppt/slideLayouts/_rels/slideLayout16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3.xml"/></Relationships>
</file>

<file path=ppt/slideLayouts/_rels/slideLayout1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3.xml"/></Relationships>
</file>

<file path=ppt/slideLayouts/_rels/slideLayout1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6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3.xml"/></Relationships>
</file>

<file path=ppt/slideLayouts/_rels/slideLayout16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6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3.xml"/></Relationships>
</file>

<file path=ppt/slideLayouts/_rels/slideLayout1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3.xml"/></Relationships>
</file>

<file path=ppt/slideLayouts/_rels/slideLayout1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3.xml"/></Relationships>
</file>

<file path=ppt/slideLayouts/_rels/slideLayout1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4.xml"/></Relationships>
</file>

<file path=ppt/slideLayouts/_rels/slideLayout16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4.xml"/></Relationships>
</file>

<file path=ppt/slideLayouts/_rels/slideLayout1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4.xml"/></Relationships>
</file>

<file path=ppt/slideLayouts/_rels/slideLayout16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4.xml"/></Relationships>
</file>

<file path=ppt/slideLayouts/_rels/slideLayout16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4.xml"/></Relationships>
</file>

<file path=ppt/slideLayouts/_rels/slideLayout1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4.xml"/></Relationships>
</file>

<file path=ppt/slideLayouts/_rels/slideLayout1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4.xml"/></Relationships>
</file>

<file path=ppt/slideLayouts/_rels/slideLayout1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6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4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4.xml"/></Relationships>
</file>

<file path=ppt/slideLayouts/_rels/slideLayout1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4.xml"/></Relationships>
</file>

<file path=ppt/slideLayouts/_rels/slideLayout1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6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5.xml"/></Relationships>
</file>

<file path=ppt/slideLayouts/_rels/slideLayout1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5.xml"/></Relationships>
</file>

<file path=ppt/slideLayouts/_rels/slideLayout16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5.xml"/></Relationships>
</file>

<file path=ppt/slideLayouts/_rels/slideLayout1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5.xml"/></Relationships>
</file>

<file path=ppt/slideLayouts/_rels/slideLayout1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5.xml"/></Relationships>
</file>

<file path=ppt/slideLayouts/_rels/slideLayout16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5.xml"/></Relationships>
</file>

<file path=ppt/slideLayouts/_rels/slideLayout1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6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5.xml"/></Relationships>
</file>

<file path=ppt/slideLayouts/_rels/slideLayout16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5.xml"/></Relationships>
</file>

<file path=ppt/slideLayouts/_rels/slideLayout1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5.xml"/></Relationships>
</file>

<file path=ppt/slideLayouts/_rels/slideLayout1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6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6.xml"/></Relationships>
</file>

<file path=ppt/slideLayouts/_rels/slideLayout1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6.xml"/></Relationships>
</file>

<file path=ppt/slideLayouts/_rels/slideLayout1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6.xml"/></Relationships>
</file>

<file path=ppt/slideLayouts/_rels/slideLayout16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6.xml"/></Relationships>
</file>

<file path=ppt/slideLayouts/_rels/slideLayout1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6.xml"/></Relationships>
</file>

<file path=ppt/slideLayouts/_rels/slideLayout16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6.xml"/></Relationships>
</file>

<file path=ppt/slideLayouts/_rels/slideLayout1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6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6.xml"/></Relationships>
</file>

<file path=ppt/slideLayouts/_rels/slideLayout1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6.xml"/></Relationships>
</file>

<file path=ppt/slideLayouts/_rels/slideLayout1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6.xml"/></Relationships>
</file>

<file path=ppt/slideLayouts/_rels/slideLayout1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7.xml"/></Relationships>
</file>

<file path=ppt/slideLayouts/_rels/slideLayout16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7.xml"/></Relationships>
</file>

<file path=ppt/slideLayouts/_rels/slideLayout1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7.xml"/></Relationships>
</file>

<file path=ppt/slideLayouts/_rels/slideLayout16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7.xml"/></Relationships>
</file>

<file path=ppt/slideLayouts/_rels/slideLayout16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7.xml"/></Relationships>
</file>

<file path=ppt/slideLayouts/_rels/slideLayout1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7.xml"/></Relationships>
</file>

<file path=ppt/slideLayouts/_rels/slideLayout16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7.xml"/></Relationships>
</file>

<file path=ppt/slideLayouts/_rels/slideLayout1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6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7.xml"/></Relationships>
</file>

<file path=ppt/slideLayouts/_rels/slideLayout1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7.xml"/></Relationships>
</file>

<file path=ppt/slideLayouts/_rels/slideLayout1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7.xml"/></Relationships>
</file>

<file path=ppt/slideLayouts/_rels/slideLayout1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8.xml"/></Relationships>
</file>

<file path=ppt/slideLayouts/_rels/slideLayout1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8.xml"/></Relationships>
</file>

<file path=ppt/slideLayouts/_rels/slideLayout1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8.xml"/></Relationships>
</file>

<file path=ppt/slideLayouts/_rels/slideLayout17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8.xml"/></Relationships>
</file>

<file path=ppt/slideLayouts/_rels/slideLayout17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8.xml"/></Relationships>
</file>

<file path=ppt/slideLayouts/_rels/slideLayout1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8.xml"/></Relationships>
</file>

<file path=ppt/slideLayouts/_rels/slideLayout17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7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8.xml"/></Relationships>
</file>

<file path=ppt/slideLayouts/_rels/slideLayout17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8.xml"/></Relationships>
</file>

<file path=ppt/slideLayouts/_rels/slideLayout1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7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8.xml"/></Relationships>
</file>

<file path=ppt/slideLayouts/_rels/slideLayout1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9.xml"/></Relationships>
</file>

<file path=ppt/slideLayouts/_rels/slideLayout1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9.xml"/></Relationships>
</file>

<file path=ppt/slideLayouts/_rels/slideLayout17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9.xml"/></Relationships>
</file>

<file path=ppt/slideLayouts/_rels/slideLayout17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9.xml"/></Relationships>
</file>

<file path=ppt/slideLayouts/_rels/slideLayout17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9.xml"/></Relationships>
</file>

<file path=ppt/slideLayouts/_rels/slideLayout1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7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9.xml"/></Relationships>
</file>

<file path=ppt/slideLayouts/_rels/slideLayout1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9.xml"/></Relationships>
</file>

<file path=ppt/slideLayouts/_rels/slideLayout1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7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9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3.xml"/></Relationships>
</file>

<file path=ppt/slideLayouts/_rels/slideLayout17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9.xml"/></Relationships>
</file>

<file path=ppt/slideLayouts/_rels/slideLayout1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7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9.xml"/></Relationships>
</file>

<file path=ppt/slideLayouts/_rels/slideLayout1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0.xml"/></Relationships>
</file>

<file path=ppt/slideLayouts/_rels/slideLayout17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0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0.xml"/></Relationships>
</file>

<file path=ppt/slideLayouts/_rels/slideLayout17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0.xml"/></Relationships>
</file>

<file path=ppt/slideLayouts/_rels/slideLayout17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0.xml"/></Relationships>
</file>

<file path=ppt/slideLayouts/_rels/slideLayout1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0.xml"/></Relationships>
</file>

<file path=ppt/slideLayouts/_rels/slideLayout1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0.xml"/></Relationships>
</file>

<file path=ppt/slideLayouts/_rels/slideLayout1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0.xml"/></Relationships>
</file>

<file path=ppt/slideLayouts/_rels/slideLayout17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0.xml"/></Relationships>
</file>

<file path=ppt/slideLayouts/_rels/slideLayout1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3.xml"/></Relationships>
</file>

<file path=ppt/slideLayouts/_rels/slideLayout1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0.xml"/></Relationships>
</file>

<file path=ppt/slideLayouts/_rels/slideLayout1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7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1.xml"/></Relationships>
</file>

<file path=ppt/slideLayouts/_rels/slideLayout17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1.xml"/></Relationships>
</file>

<file path=ppt/slideLayouts/_rels/slideLayout1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1.xml"/></Relationships>
</file>

<file path=ppt/slideLayouts/_rels/slideLayout17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1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1.xml"/></Relationships>
</file>

<file path=ppt/slideLayouts/_rels/slideLayout1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7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1.xml"/></Relationships>
</file>

<file path=ppt/slideLayouts/_rels/slideLayout17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1.xml"/></Relationships>
</file>

<file path=ppt/slideLayouts/_rels/slideLayout1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7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1.xml"/></Relationships>
</file>

<file path=ppt/slideLayouts/_rels/slideLayout17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1.xml"/></Relationships>
</file>

<file path=ppt/slideLayouts/_rels/slideLayout1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1.xml"/></Relationships>
</file>

<file path=ppt/slideLayouts/_rels/slideLayout1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2.xml"/></Relationships>
</file>

<file path=ppt/slideLayouts/_rels/slideLayout17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2.xml"/></Relationships>
</file>

<file path=ppt/slideLayouts/_rels/slideLayout1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2.xml"/></Relationships>
</file>

<file path=ppt/slideLayouts/_rels/slideLayout17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2.xml"/></Relationships>
</file>

<file path=ppt/slideLayouts/_rels/slideLayout17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2.xml"/></Relationships>
</file>

<file path=ppt/slideLayouts/_rels/slideLayout1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2.xml"/></Relationships>
</file>

<file path=ppt/slideLayouts/_rels/slideLayout17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2.xml"/></Relationships>
</file>

<file path=ppt/slideLayouts/_rels/slideLayout1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7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2.xml"/></Relationships>
</file>

<file path=ppt/slideLayouts/_rels/slideLayout17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2.xml"/></Relationships>
</file>

<file path=ppt/slideLayouts/_rels/slideLayout1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7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2.xml"/></Relationships>
</file>

<file path=ppt/slideLayouts/_rels/slideLayout1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7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3.xml"/></Relationships>
</file>

<file path=ppt/slideLayouts/_rels/slideLayout17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3.xml"/></Relationships>
</file>

<file path=ppt/slideLayouts/_rels/slideLayout17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3.xml"/></Relationships>
</file>

<file path=ppt/slideLayouts/_rels/slideLayout17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3.xml"/></Relationships>
</file>

<file path=ppt/slideLayouts/_rels/slideLayout17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3.xml"/></Relationships>
</file>

<file path=ppt/slideLayouts/_rels/slideLayout1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3.xml"/></Relationships>
</file>

<file path=ppt/slideLayouts/_rels/slideLayout17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8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3.xml"/></Relationships>
</file>

<file path=ppt/slideLayouts/_rels/slideLayout18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3.xml"/></Relationships>
</file>

<file path=ppt/slideLayouts/_rels/slideLayout1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3.xml"/></Relationships>
</file>

<file path=ppt/slideLayouts/_rels/slideLayout1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4.xml"/></Relationships>
</file>

<file path=ppt/slideLayouts/_rels/slideLayout18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4.xml"/></Relationships>
</file>

<file path=ppt/slideLayouts/_rels/slideLayout18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4.xml"/></Relationships>
</file>

<file path=ppt/slideLayouts/_rels/slideLayout18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4.xml"/></Relationships>
</file>

<file path=ppt/slideLayouts/_rels/slideLayout18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4.xml"/></Relationships>
</file>

<file path=ppt/slideLayouts/_rels/slideLayout1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8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4.xml"/></Relationships>
</file>

<file path=ppt/slideLayouts/_rels/slideLayout18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4.xml"/></Relationships>
</file>

<file path=ppt/slideLayouts/_rels/slideLayout1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8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4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4.xml"/></Relationships>
</file>

<file path=ppt/slideLayouts/_rels/slideLayout1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8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4.xml"/></Relationships>
</file>

<file path=ppt/slideLayouts/_rels/slideLayout1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8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5.xml"/></Relationships>
</file>

<file path=ppt/slideLayouts/_rels/slideLayout18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5.xml"/></Relationships>
</file>

<file path=ppt/slideLayouts/_rels/slideLayout18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5.xml"/></Relationships>
</file>

<file path=ppt/slideLayouts/_rels/slideLayout18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5.xml"/></Relationships>
</file>

<file path=ppt/slideLayouts/_rels/slideLayout1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8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5.xml"/></Relationships>
</file>

<file path=ppt/slideLayouts/_rels/slideLayout18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5.xml"/></Relationships>
</file>

<file path=ppt/slideLayouts/_rels/slideLayout1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8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5.xml"/></Relationships>
</file>

<file path=ppt/slideLayouts/_rels/slideLayout18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5.xml"/></Relationships>
</file>

<file path=ppt/slideLayouts/_rels/slideLayout1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8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5.xml"/></Relationships>
</file>

<file path=ppt/slideLayouts/_rels/slideLayout1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8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6.xml"/></Relationships>
</file>

<file path=ppt/slideLayouts/_rels/slideLayout18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6.xml"/></Relationships>
</file>

<file path=ppt/slideLayouts/_rels/slideLayout18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6.xml"/></Relationships>
</file>

<file path=ppt/slideLayouts/_rels/slideLayout18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6.xml"/></Relationships>
</file>

<file path=ppt/slideLayouts/_rels/slideLayout1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8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6.xml"/></Relationships>
</file>

<file path=ppt/slideLayouts/_rels/slideLayout18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6.xml"/></Relationships>
</file>

<file path=ppt/slideLayouts/_rels/slideLayout1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8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6.xml"/></Relationships>
</file>

<file path=ppt/slideLayouts/_rels/slideLayout18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6.xml"/></Relationships>
</file>

<file path=ppt/slideLayouts/_rels/slideLayout1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6.xml"/></Relationships>
</file>

<file path=ppt/slideLayouts/_rels/slideLayout1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8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7.xml"/></Relationships>
</file>

<file path=ppt/slideLayouts/_rels/slideLayout18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7.xml"/></Relationships>
</file>

<file path=ppt/slideLayouts/_rels/slideLayout18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7.xml"/></Relationships>
</file>

<file path=ppt/slideLayouts/_rels/slideLayout18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7.xml"/></Relationships>
</file>

<file path=ppt/slideLayouts/_rels/slideLayout18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7.xml"/></Relationships>
</file>

<file path=ppt/slideLayouts/_rels/slideLayout1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7.xml"/></Relationships>
</file>

<file path=ppt/slideLayouts/_rels/slideLayout18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7.xml"/></Relationships>
</file>

<file path=ppt/slideLayouts/_rels/slideLayout1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8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7.xml"/></Relationships>
</file>

<file path=ppt/slideLayouts/_rels/slideLayout18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7.xml"/></Relationships>
</file>

<file path=ppt/slideLayouts/_rels/slideLayout1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8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7.xml"/></Relationships>
</file>

<file path=ppt/slideLayouts/_rels/slideLayout1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8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8.xml"/></Relationships>
</file>

<file path=ppt/slideLayouts/_rels/slideLayout18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8.xml"/></Relationships>
</file>

<file path=ppt/slideLayouts/_rels/slideLayout18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8.xml"/></Relationships>
</file>

<file path=ppt/slideLayouts/_rels/slideLayout18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8.xml"/></Relationships>
</file>

<file path=ppt/slideLayouts/_rels/slideLayout18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8.xml"/></Relationships>
</file>

<file path=ppt/slideLayouts/_rels/slideLayout1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8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8.xml"/></Relationships>
</file>

<file path=ppt/slideLayouts/_rels/slideLayout18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8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8.xml"/></Relationships>
</file>

<file path=ppt/slideLayouts/_rels/slideLayout18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8.xml"/></Relationships>
</file>

<file path=ppt/slideLayouts/_rels/slideLayout1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8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8.xml"/></Relationships>
</file>

<file path=ppt/slideLayouts/_rels/slideLayout1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9.xml"/></Relationships>
</file>

<file path=ppt/slideLayouts/_rels/slideLayout19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9.xml"/></Relationships>
</file>

<file path=ppt/slideLayouts/_rels/slideLayout19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9.xml"/></Relationships>
</file>

<file path=ppt/slideLayouts/_rels/slideLayout19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9.xml"/></Relationships>
</file>

<file path=ppt/slideLayouts/_rels/slideLayout19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9.xml"/></Relationships>
</file>

<file path=ppt/slideLayouts/_rels/slideLayout1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9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9.xml"/></Relationships>
</file>

<file path=ppt/slideLayouts/_rels/slideLayout19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9.xml"/></Relationships>
</file>

<file path=ppt/slideLayouts/_rels/slideLayout1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9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9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4.xml"/></Relationships>
</file>

<file path=ppt/slideLayouts/_rels/slideLayout19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9.xml"/></Relationships>
</file>

<file path=ppt/slideLayouts/_rels/slideLayout1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9.xml"/></Relationships>
</file>

<file path=ppt/slideLayouts/_rels/slideLayout1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9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0.xml"/></Relationships>
</file>

<file path=ppt/slideLayouts/_rels/slideLayout19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0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0.xml"/></Relationships>
</file>

<file path=ppt/slideLayouts/_rels/slideLayout19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0.xml"/></Relationships>
</file>

<file path=ppt/slideLayouts/_rels/slideLayout19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0.xml"/></Relationships>
</file>

<file path=ppt/slideLayouts/_rels/slideLayout1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9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0.xml"/></Relationships>
</file>

<file path=ppt/slideLayouts/_rels/slideLayout19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0.xml"/></Relationships>
</file>

<file path=ppt/slideLayouts/_rels/slideLayout1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9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0.xml"/></Relationships>
</file>

<file path=ppt/slideLayouts/_rels/slideLayout19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0.xml"/></Relationships>
</file>

<file path=ppt/slideLayouts/_rels/slideLayout1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4.xml"/></Relationships>
</file>

<file path=ppt/slideLayouts/_rels/slideLayout1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9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0.xml"/></Relationships>
</file>

<file path=ppt/slideLayouts/_rels/slideLayout1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9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1.xml"/></Relationships>
</file>

<file path=ppt/slideLayouts/_rels/slideLayout19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1.xml"/></Relationships>
</file>

<file path=ppt/slideLayouts/_rels/slideLayout19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1.xml"/></Relationships>
</file>

<file path=ppt/slideLayouts/_rels/slideLayout19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1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1.xml"/></Relationships>
</file>

<file path=ppt/slideLayouts/_rels/slideLayout1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9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1.xml"/></Relationships>
</file>

<file path=ppt/slideLayouts/_rels/slideLayout19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1.xml"/></Relationships>
</file>

<file path=ppt/slideLayouts/_rels/slideLayout1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9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1.xml"/></Relationships>
</file>

<file path=ppt/slideLayouts/_rels/slideLayout19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1.xml"/></Relationships>
</file>

<file path=ppt/slideLayouts/_rels/slideLayout1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1.xml"/></Relationships>
</file>

<file path=ppt/slideLayouts/_rels/slideLayout1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9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2.xml"/></Relationships>
</file>

<file path=ppt/slideLayouts/_rels/slideLayout19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2.xml"/></Relationships>
</file>

<file path=ppt/slideLayouts/_rels/slideLayout19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2.xml"/></Relationships>
</file>

<file path=ppt/slideLayouts/_rels/slideLayout19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2.xml"/></Relationships>
</file>

<file path=ppt/slideLayouts/_rels/slideLayout19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2.xml"/></Relationships>
</file>

<file path=ppt/slideLayouts/_rels/slideLayout1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2.xml"/></Relationships>
</file>

<file path=ppt/slideLayouts/_rels/slideLayout19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2.xml"/></Relationships>
</file>

<file path=ppt/slideLayouts/_rels/slideLayout1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9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2.xml"/></Relationships>
</file>

<file path=ppt/slideLayouts/_rels/slideLayout19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2.xml"/></Relationships>
</file>

<file path=ppt/slideLayouts/_rels/slideLayout1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9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2.xml"/></Relationships>
</file>

<file path=ppt/slideLayouts/_rels/slideLayout1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7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7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8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8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9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9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0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1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2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2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3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3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4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4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5.xml"/></Relationships>
</file>

<file path=ppt/slideLayouts/_rels/slideLayout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6.xml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7.xml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7.xml"/></Relationships>
</file>

<file path=ppt/slideLayouts/_rels/slideLayout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8.xml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8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9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9.xml"/></Relationships>
</file>

<file path=ppt/slideLayouts/_rels/slideLayout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0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0.xml"/></Relationships>
</file>

<file path=ppt/slideLayouts/_rels/slideLayout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1.xml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2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2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3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3.xml"/></Relationships>
</file>

<file path=ppt/slideLayouts/_rels/slideLayout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4.xml"/></Relationships>
</file>

<file path=ppt/slideLayouts/_rels/slideLayout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4.xml"/></Relationships>
</file>

<file path=ppt/slideLayouts/_rels/slideLayout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5.xml"/></Relationships>
</file>

<file path=ppt/slideLayouts/_rels/slideLayout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6.xml"/></Relationships>
</file>

<file path=ppt/slideLayouts/_rels/slideLayout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6.xml"/></Relationships>
</file>

<file path=ppt/slideLayouts/_rels/slideLayout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7.xml"/></Relationships>
</file>

<file path=ppt/slideLayouts/_rels/slideLayout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7.xml"/></Relationships>
</file>

<file path=ppt/slideLayouts/_rels/slideLayout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6.xml"/></Relationships>
</file>

<file path=ppt/slideLayouts/_rels/slideLayout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8.xml"/></Relationships>
</file>

<file path=ppt/slideLayouts/_rels/slideLayout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8.xml"/></Relationships>
</file>

<file path=ppt/slideLayouts/_rels/slideLayout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9.xml"/></Relationships>
</file>

<file path=ppt/slideLayouts/_rels/slideLayout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9.xml"/></Relationships>
</file>

<file path=ppt/slideLayouts/_rels/slideLayout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0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0.xml"/></Relationships>
</file>

<file path=ppt/slideLayouts/_rels/slideLayout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1.xml"/></Relationships>
</file>

<file path=ppt/slideLayouts/_rels/slideLayout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6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2.xml"/></Relationships>
</file>

<file path=ppt/slideLayouts/_rels/slideLayout6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2.xml"/></Relationships>
</file>

<file path=ppt/slideLayouts/_rels/slideLayout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7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3.xml"/></Relationships>
</file>

<file path=ppt/slideLayouts/_rels/slideLayout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3.xml"/></Relationships>
</file>

<file path=ppt/slideLayouts/_rels/slideLayout7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4.xml"/></Relationships>
</file>

<file path=ppt/slideLayouts/_rels/slideLayout7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4.xml"/></Relationships>
</file>

<file path=ppt/slideLayouts/_rels/slideLayout7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5.xml"/></Relationships>
</file>

<file path=ppt/slideLayouts/_rels/slideLayout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6.xml"/></Relationships>
</file>

<file path=ppt/slideLayouts/_rels/slideLayout7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7.xml"/></Relationships>
</file>

<file path=ppt/slideLayouts/_rels/slideLayout7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7.xml"/></Relationships>
</file>

<file path=ppt/slideLayouts/_rels/slideLayout7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8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8.xml"/></Relationships>
</file>

<file path=ppt/slideLayouts/_rels/slideLayout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8.xml"/></Relationships>
</file>

<file path=ppt/slideLayouts/_rels/slideLayout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9.xml"/></Relationships>
</file>

<file path=ppt/slideLayouts/_rels/slideLayout8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9.xml"/></Relationships>
</file>

<file path=ppt/slideLayouts/_rels/slideLayout8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.xml"/></Relationships>
</file>

<file path=ppt/slideLayouts/_rels/slideLayout8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0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0.xml"/></Relationships>
</file>

<file path=ppt/slideLayouts/_rels/slideLayout8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1.xml"/></Relationships>
</file>

<file path=ppt/slideLayouts/_rels/slideLayout8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2.xml"/></Relationships>
</file>

<file path=ppt/slideLayouts/_rels/slideLayout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2.xml"/></Relationships>
</file>

<file path=ppt/slideLayouts/_rels/slideLayout8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8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3.xml"/></Relationships>
</file>

<file path=ppt/slideLayouts/_rels/slideLayout8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8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3.xml"/></Relationships>
</file>

<file path=ppt/slideLayouts/_rels/slideLayout8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8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8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9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4.xml"/></Relationships>
</file>

<file path=ppt/slideLayouts/_rels/slideLayout9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4.xml"/></Relationships>
</file>

<file path=ppt/slideLayouts/_rels/slideLayout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5.xml"/></Relationships>
</file>

<file path=ppt/slideLayouts/_rels/slideLayout9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6.xml"/></Relationships>
</file>

<file path=ppt/slideLayouts/_rels/slideLayout9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7.xml"/></Relationships>
</file>

<file path=ppt/slideLayouts/_rels/slideLayout9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7.xml"/></Relationships>
</file>

<file path=ppt/slideLayouts/_rels/slideLayout9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8.xml"/></Relationships>
</file>

<file path=ppt/slideLayouts/_rels/slideLayout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8.xml"/></Relationships>
</file>

<file path=ppt/slideLayouts/_rels/slideLayout9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bg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Shape 15"/>
          <p:cNvSpPr txBox="1"/>
          <p:nvPr/>
        </p:nvSpPr>
        <p:spPr>
          <a:xfrm>
            <a:off x="476250" y="2562225"/>
            <a:ext cx="10363200" cy="622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p>
            <a:pPr lvl="0" eaLnBrk="1" hangingPunct="1">
              <a:buFont typeface="Calibri" panose="020F0502020204030204"/>
              <a:buNone/>
            </a:pPr>
            <a:endParaRPr sz="4000">
              <a:solidFill>
                <a:srgbClr val="FFFFFF"/>
              </a:solidFill>
              <a:latin typeface="Arial Narrow" panose="020B0606020202030204"/>
              <a:ea typeface="Arial Narrow" panose="020B0606020202030204"/>
              <a:sym typeface="Arial Narrow" panose="020B0606020202030204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367877" y="2501561"/>
            <a:ext cx="8173296" cy="83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600" marR="0" lvl="0" indent="-3048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 Narrow" panose="020B0606020202030204"/>
              </a:defRPr>
            </a:lvl1pPr>
            <a:lvl2pPr marL="1219200" marR="0" lvl="1" indent="-5416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-508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marR="0" lvl="3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marR="0" lvl="4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marR="0" lvl="5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marR="0" lvl="6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marR="0" lvl="7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marR="0" lvl="8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373381" y="3248826"/>
            <a:ext cx="8167793" cy="445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600" marR="0" lvl="0" indent="-3048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2400" b="0" i="0" u="none" strike="noStrike" cap="none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 Narrow" panose="020B0606020202030204"/>
              </a:defRPr>
            </a:lvl1pPr>
            <a:lvl2pPr marL="1219200" marR="0" lvl="1" indent="-5416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-508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marR="0" lvl="3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marR="0" lvl="4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marR="0" lvl="5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marR="0" lvl="6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marR="0" lvl="7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marR="0" lvl="8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</p:spTree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Google Shape;60;p43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294001" y="95284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1299503" y="1541583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261778" y="6258790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213138" y="3059806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193682" y="352551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Google Shape;60;p43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233685" y="2596809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261778" y="3206115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261778" y="6258790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261778" y="3983941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261778" y="4284274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Google Shape;67;p44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hdr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Google Shape;72;p45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113072" y="1930871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141165" y="2540177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141165" y="5592852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141165" y="3318003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141165" y="3618336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Google Shape;173;p60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992" y="354990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394085" y="964296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394085" y="4016971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394085" y="1742122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394085" y="2042455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Shape 159"/>
          <p:cNvPicPr preferRelativeResize="0">
            <a:picLocks noChangeAspect="1"/>
          </p:cNvPicPr>
          <p:nvPr/>
        </p:nvPicPr>
        <p:blipFill>
          <a:blip r:embed="rId2"/>
          <a:srcRect r="64111" b="6467"/>
          <a:stretch>
            <a:fillRect/>
          </a:stretch>
        </p:blipFill>
        <p:spPr>
          <a:xfrm>
            <a:off x="8618538" y="0"/>
            <a:ext cx="301466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Picture 4" descr="Image result for group of eight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81725"/>
            <a:ext cx="1370013" cy="64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ubtitle 2"/>
          <p:cNvSpPr txBox="1"/>
          <p:nvPr/>
        </p:nvSpPr>
        <p:spPr>
          <a:xfrm>
            <a:off x="379413" y="2060575"/>
            <a:ext cx="6157913" cy="40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4395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Dinh Phung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, PhD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368300" y="2338388"/>
            <a:ext cx="5838825" cy="112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Professor of Machine Learning and Data Science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Director (Research and Engagement),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Department of Data Science and AI, Faculty of Information Technology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Email: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dinh.phung@monash.edu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D012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79600" y="723317"/>
            <a:ext cx="8173296" cy="8321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2"/>
          </p:nvPr>
        </p:nvSpPr>
        <p:spPr>
          <a:xfrm>
            <a:off x="407693" y="1332623"/>
            <a:ext cx="8167793" cy="445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6299558"/>
            <a:ext cx="465915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AU" sz="1600" b="0" i="0" u="none" strike="noStrike" kern="1200" cap="none" spc="0" normalizeH="0" baseline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1_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Shape 159"/>
          <p:cNvPicPr preferRelativeResize="0">
            <a:picLocks noChangeAspect="1"/>
          </p:cNvPicPr>
          <p:nvPr/>
        </p:nvPicPr>
        <p:blipFill>
          <a:blip r:embed="rId2"/>
          <a:srcRect r="64111" b="6467"/>
          <a:stretch>
            <a:fillRect/>
          </a:stretch>
        </p:blipFill>
        <p:spPr>
          <a:xfrm>
            <a:off x="8618538" y="0"/>
            <a:ext cx="301466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Picture 4" descr="Image result for group of eight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81725"/>
            <a:ext cx="1370013" cy="64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ubtitle 2"/>
          <p:cNvSpPr txBox="1"/>
          <p:nvPr/>
        </p:nvSpPr>
        <p:spPr>
          <a:xfrm>
            <a:off x="1463675" y="2355850"/>
            <a:ext cx="6159500" cy="40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 Phung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, PhD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1624013" y="3121025"/>
            <a:ext cx="5838825" cy="112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Professor of Machine Learning and Data Science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Director (Research and Engagement),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Department of Data Science and AI, Faculty of Information Technology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Email: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dinh.phung@monash.edu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D012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79600" y="739435"/>
            <a:ext cx="8173296" cy="8321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2"/>
          </p:nvPr>
        </p:nvSpPr>
        <p:spPr>
          <a:xfrm>
            <a:off x="407693" y="1348741"/>
            <a:ext cx="816779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6280508"/>
            <a:ext cx="465915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AU" sz="1600" b="0" i="0" u="none" strike="noStrike" kern="1200" cap="none" spc="0" normalizeH="0" baseline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6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6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6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6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6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8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8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8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8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8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8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8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8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9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9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9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9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9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8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5996988"/>
            <a:ext cx="4659153" cy="445769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ct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407693" y="4192271"/>
            <a:ext cx="8167793" cy="872710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1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1134616"/>
          </a:xfrm>
          <a:prstGeom prst="rect">
            <a:avLst/>
          </a:prstGeom>
        </p:spPr>
        <p:txBody>
          <a:bodyPr/>
          <a:lstStyle>
            <a:lvl1pPr>
              <a:defRPr sz="3030" b="1">
                <a:solidFill>
                  <a:srgbClr val="016AAB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2192000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6401" y="1382457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5894727"/>
            <a:ext cx="11337702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78978" y="290968"/>
            <a:ext cx="10933447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3" y="5894727"/>
            <a:ext cx="11157450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401" y="416181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1432172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401" y="1382457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6437808" y="1387197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tx2"/>
              </a:buClr>
              <a:buSzPct val="65000"/>
              <a:buFont typeface="Wingdings" panose="05000000000000000000" pitchFamily="2" charset="2"/>
              <a:buChar char="Ø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2192000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746528" y="13871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tx2"/>
              </a:buClr>
              <a:buSzPct val="65000"/>
              <a:buFont typeface="Wingdings" panose="05000000000000000000" pitchFamily="2" charset="2"/>
              <a:buChar char="Ø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2347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85077" y="12347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1432172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598126" y="29096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276802" y="29096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3" y="5894727"/>
            <a:ext cx="11157450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492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rgbClr val="EBEBF9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EBEBF9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srgbClr val="EBEBF9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492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13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3" y="5786473"/>
            <a:ext cx="12078980" cy="762000"/>
          </a:xfrm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55573" y="290968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5366196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85077" y="1059799"/>
            <a:ext cx="5366196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6257703" y="1039359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Google Shape;20;p30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1711" y="413356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189804" y="1022662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189804" y="4075337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189804" y="1800488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189804" y="2100821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  <a:noFill/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57703" y="1039359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1750" y="572135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168" y="5733833"/>
            <a:ext cx="12192000" cy="762000"/>
          </a:xfrm>
          <a:noFill/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25019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57703" y="222750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3"/>
          </p:nvPr>
        </p:nvSpPr>
        <p:spPr>
          <a:xfrm>
            <a:off x="6227680" y="1041367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27680" y="1041367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4287" y="577215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064" y="5772416"/>
            <a:ext cx="12192000" cy="762000"/>
          </a:xfrm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316402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27680" y="290968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/>
          <p:cNvSpPr/>
          <p:nvPr/>
        </p:nvSpPr>
        <p:spPr>
          <a:xfrm rot="10800000" flipH="1">
            <a:off x="4155573" y="-2"/>
            <a:ext cx="8036427" cy="4179401"/>
          </a:xfrm>
          <a:custGeom>
            <a:avLst/>
            <a:gdLst>
              <a:gd name="connsiteX0" fmla="*/ 7628699 w 10752898"/>
              <a:gd name="connsiteY0" fmla="*/ 0 h 6857999"/>
              <a:gd name="connsiteX1" fmla="*/ 0 w 10752898"/>
              <a:gd name="connsiteY1" fmla="*/ 0 h 6857999"/>
              <a:gd name="connsiteX2" fmla="*/ 6857999 w 10752898"/>
              <a:gd name="connsiteY2" fmla="*/ 6857999 h 6857999"/>
              <a:gd name="connsiteX3" fmla="*/ 10752898 w 10752898"/>
              <a:gd name="connsiteY3" fmla="*/ 6857999 h 6857999"/>
              <a:gd name="connsiteX4" fmla="*/ 10752898 w 10752898"/>
              <a:gd name="connsiteY4" fmla="*/ 3124199 h 6857999"/>
              <a:gd name="connsiteX5" fmla="*/ 7628699 w 10752898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2898" h="6857999">
                <a:moveTo>
                  <a:pt x="7628699" y="0"/>
                </a:moveTo>
                <a:lnTo>
                  <a:pt x="0" y="0"/>
                </a:lnTo>
                <a:lnTo>
                  <a:pt x="6857999" y="6857999"/>
                </a:lnTo>
                <a:lnTo>
                  <a:pt x="10752898" y="6857999"/>
                </a:lnTo>
                <a:lnTo>
                  <a:pt x="10752898" y="3124199"/>
                </a:lnTo>
                <a:lnTo>
                  <a:pt x="7628699" y="0"/>
                </a:lnTo>
                <a:close/>
              </a:path>
            </a:pathLst>
          </a:custGeom>
          <a:gradFill>
            <a:gsLst>
              <a:gs pos="0">
                <a:srgbClr val="0C4068"/>
              </a:gs>
              <a:gs pos="50000">
                <a:srgbClr val="46B688">
                  <a:alpha val="70000"/>
                </a:srgbClr>
              </a:gs>
              <a:gs pos="100000">
                <a:srgbClr val="016AA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71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52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9" y="4248228"/>
            <a:ext cx="10363200" cy="682181"/>
          </a:xfrm>
          <a:noFill/>
        </p:spPr>
        <p:txBody>
          <a:bodyPr anchor="ctr"/>
          <a:lstStyle>
            <a:lvl1pPr algn="l">
              <a:defRPr sz="3790" b="1" cap="all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idx="1"/>
          </p:nvPr>
        </p:nvSpPr>
        <p:spPr>
          <a:xfrm>
            <a:off x="32169" y="4793973"/>
            <a:ext cx="10363200" cy="476916"/>
          </a:xfrm>
        </p:spPr>
        <p:txBody>
          <a:bodyPr/>
          <a:lstStyle>
            <a:lvl1pPr marL="0" indent="0">
              <a:buNone/>
              <a:defRPr sz="2655" i="1">
                <a:solidFill>
                  <a:srgbClr val="B48900"/>
                </a:solidFill>
              </a:defRPr>
            </a:lvl1pPr>
          </a:lstStyle>
          <a:p>
            <a:endParaRPr lang="en-AU" dirty="0"/>
          </a:p>
        </p:txBody>
      </p:sp>
      <p:grpSp>
        <p:nvGrpSpPr>
          <p:cNvPr id="8" name="Group 7"/>
          <p:cNvGrpSpPr/>
          <p:nvPr/>
        </p:nvGrpSpPr>
        <p:grpSpPr>
          <a:xfrm>
            <a:off x="193871" y="4154335"/>
            <a:ext cx="2035772" cy="93283"/>
            <a:chOff x="-170626" y="0"/>
            <a:chExt cx="13534857" cy="166915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9" name="Parallelogram 8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0" name="Parallelogram 9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1" name="Parallelogram 10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189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1"/>
            <a:ext cx="6815667" cy="5853113"/>
          </a:xfrm>
        </p:spPr>
        <p:txBody>
          <a:bodyPr/>
          <a:lstStyle>
            <a:lvl1pPr>
              <a:defRPr sz="3030"/>
            </a:lvl1pPr>
            <a:lvl2pPr>
              <a:defRPr sz="2655"/>
            </a:lvl2pPr>
            <a:lvl3pPr>
              <a:defRPr sz="2275"/>
            </a:lvl3pPr>
            <a:lvl4pPr>
              <a:defRPr sz="1895"/>
            </a:lvl4pPr>
            <a:lvl5pPr>
              <a:defRPr sz="1895"/>
            </a:lvl5pPr>
            <a:lvl6pPr>
              <a:defRPr sz="1895"/>
            </a:lvl6pPr>
            <a:lvl7pPr>
              <a:defRPr sz="1895"/>
            </a:lvl7pPr>
            <a:lvl8pPr>
              <a:defRPr sz="1895"/>
            </a:lvl8pPr>
            <a:lvl9pPr>
              <a:defRPr sz="189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325"/>
            </a:lvl1pPr>
            <a:lvl2pPr marL="433070" indent="0">
              <a:buNone/>
              <a:defRPr sz="1135"/>
            </a:lvl2pPr>
            <a:lvl3pPr marL="866140" indent="0">
              <a:buNone/>
              <a:defRPr sz="945"/>
            </a:lvl3pPr>
            <a:lvl4pPr marL="1299210" indent="0">
              <a:buNone/>
              <a:defRPr sz="855"/>
            </a:lvl4pPr>
            <a:lvl5pPr marL="1732915" indent="0">
              <a:buNone/>
              <a:defRPr sz="855"/>
            </a:lvl5pPr>
            <a:lvl6pPr marL="2165985" indent="0">
              <a:buNone/>
              <a:defRPr sz="855"/>
            </a:lvl6pPr>
            <a:lvl7pPr marL="2599055" indent="0">
              <a:buNone/>
              <a:defRPr sz="855"/>
            </a:lvl7pPr>
            <a:lvl8pPr marL="3032125" indent="0">
              <a:buNone/>
              <a:defRPr sz="855"/>
            </a:lvl8pPr>
            <a:lvl9pPr marL="3465195" indent="0">
              <a:buNone/>
              <a:defRPr sz="85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89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030"/>
            </a:lvl1pPr>
            <a:lvl2pPr marL="433070" indent="0">
              <a:buNone/>
              <a:defRPr sz="2655"/>
            </a:lvl2pPr>
            <a:lvl3pPr marL="866140" indent="0">
              <a:buNone/>
              <a:defRPr sz="2275"/>
            </a:lvl3pPr>
            <a:lvl4pPr marL="1299210" indent="0">
              <a:buNone/>
              <a:defRPr sz="1895"/>
            </a:lvl4pPr>
            <a:lvl5pPr marL="1732915" indent="0">
              <a:buNone/>
              <a:defRPr sz="1895"/>
            </a:lvl5pPr>
            <a:lvl6pPr marL="2165985" indent="0">
              <a:buNone/>
              <a:defRPr sz="1895"/>
            </a:lvl6pPr>
            <a:lvl7pPr marL="2599055" indent="0">
              <a:buNone/>
              <a:defRPr sz="1895"/>
            </a:lvl7pPr>
            <a:lvl8pPr marL="3032125" indent="0">
              <a:buNone/>
              <a:defRPr sz="1895"/>
            </a:lvl8pPr>
            <a:lvl9pPr marL="3465195" indent="0">
              <a:buNone/>
              <a:defRPr sz="1895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0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03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325"/>
            </a:lvl1pPr>
            <a:lvl2pPr marL="433070" indent="0">
              <a:buNone/>
              <a:defRPr sz="1135"/>
            </a:lvl2pPr>
            <a:lvl3pPr marL="866140" indent="0">
              <a:buNone/>
              <a:defRPr sz="945"/>
            </a:lvl3pPr>
            <a:lvl4pPr marL="1299210" indent="0">
              <a:buNone/>
              <a:defRPr sz="855"/>
            </a:lvl4pPr>
            <a:lvl5pPr marL="1732915" indent="0">
              <a:buNone/>
              <a:defRPr sz="855"/>
            </a:lvl5pPr>
            <a:lvl6pPr marL="2165985" indent="0">
              <a:buNone/>
              <a:defRPr sz="855"/>
            </a:lvl6pPr>
            <a:lvl7pPr marL="2599055" indent="0">
              <a:buNone/>
              <a:defRPr sz="855"/>
            </a:lvl7pPr>
            <a:lvl8pPr marL="3032125" indent="0">
              <a:buNone/>
              <a:defRPr sz="855"/>
            </a:lvl8pPr>
            <a:lvl9pPr marL="3465195" indent="0">
              <a:buNone/>
              <a:defRPr sz="85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Google Shape;46;p41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677277" y="423084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2"/>
          </p:nvPr>
        </p:nvSpPr>
        <p:spPr>
          <a:xfrm>
            <a:off x="3705370" y="1032390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0"/>
          </p:nvPr>
        </p:nvSpPr>
        <p:spPr>
          <a:xfrm>
            <a:off x="3705370" y="4085065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1"/>
          </p:nvPr>
        </p:nvSpPr>
        <p:spPr>
          <a:xfrm>
            <a:off x="3705370" y="1810216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3705370" y="2110549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83661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51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-22621" y="0"/>
            <a:ext cx="12192000" cy="563840"/>
          </a:xfrm>
        </p:spPr>
        <p:txBody>
          <a:bodyPr/>
          <a:lstStyle>
            <a:lvl1pPr marL="173355" algn="l">
              <a:defRPr sz="341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Clr>
                <a:srgbClr val="FF0000"/>
              </a:buClr>
              <a:buSzPct val="65000"/>
              <a:buFontTx/>
              <a:buBlip>
                <a:blip r:embed="rId2"/>
              </a:buBlip>
              <a:defRPr sz="2840">
                <a:solidFill>
                  <a:srgbClr val="B0F7F4"/>
                </a:solidFill>
                <a:latin typeface="+mj-lt"/>
              </a:defRPr>
            </a:lvl1pPr>
            <a:lvl2pPr marL="680085" indent="-246380">
              <a:buClr>
                <a:srgbClr val="FF0000"/>
              </a:buClr>
              <a:buSzPct val="65000"/>
              <a:buFont typeface="Calibri Light" panose="020F0302020204030204" pitchFamily="34" charset="0"/>
              <a:buChar char="□"/>
              <a:defRPr sz="2465">
                <a:solidFill>
                  <a:srgbClr val="B0F7F4"/>
                </a:solidFill>
                <a:latin typeface="+mj-lt"/>
              </a:defRPr>
            </a:lvl2pPr>
            <a:lvl3pPr marL="1082675" indent="-216535">
              <a:buClr>
                <a:schemeClr val="accent6">
                  <a:lumMod val="50000"/>
                </a:schemeClr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B0F7F4"/>
                </a:solidFill>
                <a:latin typeface="+mj-lt"/>
              </a:defRPr>
            </a:lvl3pPr>
            <a:lvl4pPr marL="1515745" indent="-216535">
              <a:buClr>
                <a:schemeClr val="accent5"/>
              </a:buClr>
              <a:buSzPct val="65000"/>
              <a:buFont typeface="Wingdings" panose="05000000000000000000" pitchFamily="2" charset="2"/>
              <a:buChar char="§"/>
              <a:defRPr>
                <a:solidFill>
                  <a:srgbClr val="B0F7F4"/>
                </a:solidFill>
                <a:latin typeface="+mj-lt"/>
              </a:defRPr>
            </a:lvl4pPr>
            <a:lvl5pPr marL="1949450" indent="-216535">
              <a:buClr>
                <a:srgbClr val="FF0000"/>
              </a:buClr>
              <a:buSzPct val="65000"/>
              <a:buFont typeface="Courier New" panose="02070309020205020404" pitchFamily="49" charset="0"/>
              <a:buChar char="o"/>
              <a:defRPr sz="1610">
                <a:solidFill>
                  <a:srgbClr val="B0F7F4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3"/>
          </p:nvPr>
        </p:nvSpPr>
        <p:spPr>
          <a:xfrm>
            <a:off x="193871" y="449264"/>
            <a:ext cx="11998129" cy="387448"/>
          </a:xfrm>
        </p:spPr>
        <p:txBody>
          <a:bodyPr/>
          <a:lstStyle>
            <a:lvl1pPr marL="0" indent="0" algn="l">
              <a:buNone/>
              <a:defRPr sz="2275" baseline="0">
                <a:solidFill>
                  <a:srgbClr val="FFFF00"/>
                </a:solidFill>
                <a:latin typeface="+mj-lt"/>
              </a:defRPr>
            </a:lvl1pPr>
            <a:lvl2pPr marL="433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6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9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3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65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99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32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65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Google Shape;53;p42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220076" y="452267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2"/>
          </p:nvPr>
        </p:nvSpPr>
        <p:spPr>
          <a:xfrm>
            <a:off x="3248169" y="1061573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0"/>
          </p:nvPr>
        </p:nvSpPr>
        <p:spPr>
          <a:xfrm>
            <a:off x="3248169" y="4114248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1"/>
          </p:nvPr>
        </p:nvSpPr>
        <p:spPr>
          <a:xfrm>
            <a:off x="3248169" y="1839399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3248169" y="213973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11.jpeg"/><Relationship Id="rId15" Type="http://schemas.openxmlformats.org/officeDocument/2006/relationships/image" Target="../media/image10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9.xml"/><Relationship Id="rId19" Type="http://schemas.openxmlformats.org/officeDocument/2006/relationships/theme" Target="../theme/theme10.xml"/><Relationship Id="rId18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18.xml"/></Relationships>
</file>

<file path=ppt/slideMasters/_rels/slideMaster10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46.xml"/><Relationship Id="rId8" Type="http://schemas.openxmlformats.org/officeDocument/2006/relationships/slideLayout" Target="../slideLayouts/slideLayout1745.xml"/><Relationship Id="rId7" Type="http://schemas.openxmlformats.org/officeDocument/2006/relationships/slideLayout" Target="../slideLayouts/slideLayout1744.xml"/><Relationship Id="rId6" Type="http://schemas.openxmlformats.org/officeDocument/2006/relationships/slideLayout" Target="../slideLayouts/slideLayout1743.xml"/><Relationship Id="rId5" Type="http://schemas.openxmlformats.org/officeDocument/2006/relationships/slideLayout" Target="../slideLayouts/slideLayout1742.xml"/><Relationship Id="rId4" Type="http://schemas.openxmlformats.org/officeDocument/2006/relationships/slideLayout" Target="../slideLayouts/slideLayout1741.xml"/><Relationship Id="rId3" Type="http://schemas.openxmlformats.org/officeDocument/2006/relationships/slideLayout" Target="../slideLayouts/slideLayout1740.xml"/><Relationship Id="rId2" Type="http://schemas.openxmlformats.org/officeDocument/2006/relationships/slideLayout" Target="../slideLayouts/slideLayout1739.xml"/><Relationship Id="rId19" Type="http://schemas.openxmlformats.org/officeDocument/2006/relationships/theme" Target="../theme/theme100.xml"/><Relationship Id="rId18" Type="http://schemas.openxmlformats.org/officeDocument/2006/relationships/slideLayout" Target="../slideLayouts/slideLayout1755.xml"/><Relationship Id="rId17" Type="http://schemas.openxmlformats.org/officeDocument/2006/relationships/slideLayout" Target="../slideLayouts/slideLayout1754.xml"/><Relationship Id="rId16" Type="http://schemas.openxmlformats.org/officeDocument/2006/relationships/slideLayout" Target="../slideLayouts/slideLayout1753.xml"/><Relationship Id="rId15" Type="http://schemas.openxmlformats.org/officeDocument/2006/relationships/slideLayout" Target="../slideLayouts/slideLayout1752.xml"/><Relationship Id="rId14" Type="http://schemas.openxmlformats.org/officeDocument/2006/relationships/slideLayout" Target="../slideLayouts/slideLayout1751.xml"/><Relationship Id="rId13" Type="http://schemas.openxmlformats.org/officeDocument/2006/relationships/slideLayout" Target="../slideLayouts/slideLayout1750.xml"/><Relationship Id="rId12" Type="http://schemas.openxmlformats.org/officeDocument/2006/relationships/slideLayout" Target="../slideLayouts/slideLayout1749.xml"/><Relationship Id="rId11" Type="http://schemas.openxmlformats.org/officeDocument/2006/relationships/slideLayout" Target="../slideLayouts/slideLayout1748.xml"/><Relationship Id="rId10" Type="http://schemas.openxmlformats.org/officeDocument/2006/relationships/slideLayout" Target="../slideLayouts/slideLayout1747.xml"/><Relationship Id="rId1" Type="http://schemas.openxmlformats.org/officeDocument/2006/relationships/slideLayout" Target="../slideLayouts/slideLayout1738.xml"/></Relationships>
</file>

<file path=ppt/slideMasters/_rels/slideMaster10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64.xml"/><Relationship Id="rId8" Type="http://schemas.openxmlformats.org/officeDocument/2006/relationships/slideLayout" Target="../slideLayouts/slideLayout1763.xml"/><Relationship Id="rId7" Type="http://schemas.openxmlformats.org/officeDocument/2006/relationships/slideLayout" Target="../slideLayouts/slideLayout1762.xml"/><Relationship Id="rId6" Type="http://schemas.openxmlformats.org/officeDocument/2006/relationships/slideLayout" Target="../slideLayouts/slideLayout1761.xml"/><Relationship Id="rId5" Type="http://schemas.openxmlformats.org/officeDocument/2006/relationships/slideLayout" Target="../slideLayouts/slideLayout1760.xml"/><Relationship Id="rId4" Type="http://schemas.openxmlformats.org/officeDocument/2006/relationships/slideLayout" Target="../slideLayouts/slideLayout1759.xml"/><Relationship Id="rId3" Type="http://schemas.openxmlformats.org/officeDocument/2006/relationships/slideLayout" Target="../slideLayouts/slideLayout1758.xml"/><Relationship Id="rId2" Type="http://schemas.openxmlformats.org/officeDocument/2006/relationships/slideLayout" Target="../slideLayouts/slideLayout1757.xml"/><Relationship Id="rId19" Type="http://schemas.openxmlformats.org/officeDocument/2006/relationships/theme" Target="../theme/theme101.xml"/><Relationship Id="rId18" Type="http://schemas.openxmlformats.org/officeDocument/2006/relationships/slideLayout" Target="../slideLayouts/slideLayout1773.xml"/><Relationship Id="rId17" Type="http://schemas.openxmlformats.org/officeDocument/2006/relationships/slideLayout" Target="../slideLayouts/slideLayout1772.xml"/><Relationship Id="rId16" Type="http://schemas.openxmlformats.org/officeDocument/2006/relationships/slideLayout" Target="../slideLayouts/slideLayout1771.xml"/><Relationship Id="rId15" Type="http://schemas.openxmlformats.org/officeDocument/2006/relationships/slideLayout" Target="../slideLayouts/slideLayout1770.xml"/><Relationship Id="rId14" Type="http://schemas.openxmlformats.org/officeDocument/2006/relationships/slideLayout" Target="../slideLayouts/slideLayout1769.xml"/><Relationship Id="rId13" Type="http://schemas.openxmlformats.org/officeDocument/2006/relationships/slideLayout" Target="../slideLayouts/slideLayout1768.xml"/><Relationship Id="rId12" Type="http://schemas.openxmlformats.org/officeDocument/2006/relationships/slideLayout" Target="../slideLayouts/slideLayout1767.xml"/><Relationship Id="rId11" Type="http://schemas.openxmlformats.org/officeDocument/2006/relationships/slideLayout" Target="../slideLayouts/slideLayout1766.xml"/><Relationship Id="rId10" Type="http://schemas.openxmlformats.org/officeDocument/2006/relationships/slideLayout" Target="../slideLayouts/slideLayout1765.xml"/><Relationship Id="rId1" Type="http://schemas.openxmlformats.org/officeDocument/2006/relationships/slideLayout" Target="../slideLayouts/slideLayout1756.xml"/></Relationships>
</file>

<file path=ppt/slideMasters/_rels/slideMaster10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82.xml"/><Relationship Id="rId8" Type="http://schemas.openxmlformats.org/officeDocument/2006/relationships/slideLayout" Target="../slideLayouts/slideLayout1781.xml"/><Relationship Id="rId7" Type="http://schemas.openxmlformats.org/officeDocument/2006/relationships/slideLayout" Target="../slideLayouts/slideLayout1780.xml"/><Relationship Id="rId6" Type="http://schemas.openxmlformats.org/officeDocument/2006/relationships/slideLayout" Target="../slideLayouts/slideLayout1779.xml"/><Relationship Id="rId5" Type="http://schemas.openxmlformats.org/officeDocument/2006/relationships/slideLayout" Target="../slideLayouts/slideLayout1778.xml"/><Relationship Id="rId4" Type="http://schemas.openxmlformats.org/officeDocument/2006/relationships/slideLayout" Target="../slideLayouts/slideLayout1777.xml"/><Relationship Id="rId3" Type="http://schemas.openxmlformats.org/officeDocument/2006/relationships/slideLayout" Target="../slideLayouts/slideLayout1776.xml"/><Relationship Id="rId2" Type="http://schemas.openxmlformats.org/officeDocument/2006/relationships/slideLayout" Target="../slideLayouts/slideLayout1775.xml"/><Relationship Id="rId19" Type="http://schemas.openxmlformats.org/officeDocument/2006/relationships/theme" Target="../theme/theme102.xml"/><Relationship Id="rId18" Type="http://schemas.openxmlformats.org/officeDocument/2006/relationships/slideLayout" Target="../slideLayouts/slideLayout1791.xml"/><Relationship Id="rId17" Type="http://schemas.openxmlformats.org/officeDocument/2006/relationships/slideLayout" Target="../slideLayouts/slideLayout1790.xml"/><Relationship Id="rId16" Type="http://schemas.openxmlformats.org/officeDocument/2006/relationships/slideLayout" Target="../slideLayouts/slideLayout1789.xml"/><Relationship Id="rId15" Type="http://schemas.openxmlformats.org/officeDocument/2006/relationships/slideLayout" Target="../slideLayouts/slideLayout1788.xml"/><Relationship Id="rId14" Type="http://schemas.openxmlformats.org/officeDocument/2006/relationships/slideLayout" Target="../slideLayouts/slideLayout1787.xml"/><Relationship Id="rId13" Type="http://schemas.openxmlformats.org/officeDocument/2006/relationships/slideLayout" Target="../slideLayouts/slideLayout1786.xml"/><Relationship Id="rId12" Type="http://schemas.openxmlformats.org/officeDocument/2006/relationships/slideLayout" Target="../slideLayouts/slideLayout1785.xml"/><Relationship Id="rId11" Type="http://schemas.openxmlformats.org/officeDocument/2006/relationships/slideLayout" Target="../slideLayouts/slideLayout1784.xml"/><Relationship Id="rId10" Type="http://schemas.openxmlformats.org/officeDocument/2006/relationships/slideLayout" Target="../slideLayouts/slideLayout1783.xml"/><Relationship Id="rId1" Type="http://schemas.openxmlformats.org/officeDocument/2006/relationships/slideLayout" Target="../slideLayouts/slideLayout1774.xml"/></Relationships>
</file>

<file path=ppt/slideMasters/_rels/slideMaster10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00.xml"/><Relationship Id="rId8" Type="http://schemas.openxmlformats.org/officeDocument/2006/relationships/slideLayout" Target="../slideLayouts/slideLayout1799.xml"/><Relationship Id="rId7" Type="http://schemas.openxmlformats.org/officeDocument/2006/relationships/slideLayout" Target="../slideLayouts/slideLayout1798.xml"/><Relationship Id="rId6" Type="http://schemas.openxmlformats.org/officeDocument/2006/relationships/slideLayout" Target="../slideLayouts/slideLayout1797.xml"/><Relationship Id="rId5" Type="http://schemas.openxmlformats.org/officeDocument/2006/relationships/slideLayout" Target="../slideLayouts/slideLayout1796.xml"/><Relationship Id="rId4" Type="http://schemas.openxmlformats.org/officeDocument/2006/relationships/slideLayout" Target="../slideLayouts/slideLayout1795.xml"/><Relationship Id="rId3" Type="http://schemas.openxmlformats.org/officeDocument/2006/relationships/slideLayout" Target="../slideLayouts/slideLayout1794.xml"/><Relationship Id="rId2" Type="http://schemas.openxmlformats.org/officeDocument/2006/relationships/slideLayout" Target="../slideLayouts/slideLayout1793.xml"/><Relationship Id="rId19" Type="http://schemas.openxmlformats.org/officeDocument/2006/relationships/theme" Target="../theme/theme103.xml"/><Relationship Id="rId18" Type="http://schemas.openxmlformats.org/officeDocument/2006/relationships/slideLayout" Target="../slideLayouts/slideLayout1809.xml"/><Relationship Id="rId17" Type="http://schemas.openxmlformats.org/officeDocument/2006/relationships/slideLayout" Target="../slideLayouts/slideLayout1808.xml"/><Relationship Id="rId16" Type="http://schemas.openxmlformats.org/officeDocument/2006/relationships/slideLayout" Target="../slideLayouts/slideLayout1807.xml"/><Relationship Id="rId15" Type="http://schemas.openxmlformats.org/officeDocument/2006/relationships/slideLayout" Target="../slideLayouts/slideLayout1806.xml"/><Relationship Id="rId14" Type="http://schemas.openxmlformats.org/officeDocument/2006/relationships/slideLayout" Target="../slideLayouts/slideLayout1805.xml"/><Relationship Id="rId13" Type="http://schemas.openxmlformats.org/officeDocument/2006/relationships/slideLayout" Target="../slideLayouts/slideLayout1804.xml"/><Relationship Id="rId12" Type="http://schemas.openxmlformats.org/officeDocument/2006/relationships/slideLayout" Target="../slideLayouts/slideLayout1803.xml"/><Relationship Id="rId11" Type="http://schemas.openxmlformats.org/officeDocument/2006/relationships/slideLayout" Target="../slideLayouts/slideLayout1802.xml"/><Relationship Id="rId10" Type="http://schemas.openxmlformats.org/officeDocument/2006/relationships/slideLayout" Target="../slideLayouts/slideLayout1801.xml"/><Relationship Id="rId1" Type="http://schemas.openxmlformats.org/officeDocument/2006/relationships/slideLayout" Target="../slideLayouts/slideLayout1792.xml"/></Relationships>
</file>

<file path=ppt/slideMasters/_rels/slideMaster10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18.xml"/><Relationship Id="rId8" Type="http://schemas.openxmlformats.org/officeDocument/2006/relationships/slideLayout" Target="../slideLayouts/slideLayout1817.xml"/><Relationship Id="rId7" Type="http://schemas.openxmlformats.org/officeDocument/2006/relationships/slideLayout" Target="../slideLayouts/slideLayout1816.xml"/><Relationship Id="rId6" Type="http://schemas.openxmlformats.org/officeDocument/2006/relationships/slideLayout" Target="../slideLayouts/slideLayout1815.xml"/><Relationship Id="rId5" Type="http://schemas.openxmlformats.org/officeDocument/2006/relationships/slideLayout" Target="../slideLayouts/slideLayout1814.xml"/><Relationship Id="rId4" Type="http://schemas.openxmlformats.org/officeDocument/2006/relationships/slideLayout" Target="../slideLayouts/slideLayout1813.xml"/><Relationship Id="rId3" Type="http://schemas.openxmlformats.org/officeDocument/2006/relationships/slideLayout" Target="../slideLayouts/slideLayout1812.xml"/><Relationship Id="rId2" Type="http://schemas.openxmlformats.org/officeDocument/2006/relationships/slideLayout" Target="../slideLayouts/slideLayout1811.xml"/><Relationship Id="rId19" Type="http://schemas.openxmlformats.org/officeDocument/2006/relationships/theme" Target="../theme/theme104.xml"/><Relationship Id="rId18" Type="http://schemas.openxmlformats.org/officeDocument/2006/relationships/slideLayout" Target="../slideLayouts/slideLayout1827.xml"/><Relationship Id="rId17" Type="http://schemas.openxmlformats.org/officeDocument/2006/relationships/slideLayout" Target="../slideLayouts/slideLayout1826.xml"/><Relationship Id="rId16" Type="http://schemas.openxmlformats.org/officeDocument/2006/relationships/slideLayout" Target="../slideLayouts/slideLayout1825.xml"/><Relationship Id="rId15" Type="http://schemas.openxmlformats.org/officeDocument/2006/relationships/slideLayout" Target="../slideLayouts/slideLayout1824.xml"/><Relationship Id="rId14" Type="http://schemas.openxmlformats.org/officeDocument/2006/relationships/slideLayout" Target="../slideLayouts/slideLayout1823.xml"/><Relationship Id="rId13" Type="http://schemas.openxmlformats.org/officeDocument/2006/relationships/slideLayout" Target="../slideLayouts/slideLayout1822.xml"/><Relationship Id="rId12" Type="http://schemas.openxmlformats.org/officeDocument/2006/relationships/slideLayout" Target="../slideLayouts/slideLayout1821.xml"/><Relationship Id="rId11" Type="http://schemas.openxmlformats.org/officeDocument/2006/relationships/slideLayout" Target="../slideLayouts/slideLayout1820.xml"/><Relationship Id="rId10" Type="http://schemas.openxmlformats.org/officeDocument/2006/relationships/slideLayout" Target="../slideLayouts/slideLayout1819.xml"/><Relationship Id="rId1" Type="http://schemas.openxmlformats.org/officeDocument/2006/relationships/slideLayout" Target="../slideLayouts/slideLayout1810.xml"/></Relationships>
</file>

<file path=ppt/slideMasters/_rels/slideMaster10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36.xml"/><Relationship Id="rId8" Type="http://schemas.openxmlformats.org/officeDocument/2006/relationships/slideLayout" Target="../slideLayouts/slideLayout1835.xml"/><Relationship Id="rId7" Type="http://schemas.openxmlformats.org/officeDocument/2006/relationships/slideLayout" Target="../slideLayouts/slideLayout1834.xml"/><Relationship Id="rId6" Type="http://schemas.openxmlformats.org/officeDocument/2006/relationships/slideLayout" Target="../slideLayouts/slideLayout1833.xml"/><Relationship Id="rId5" Type="http://schemas.openxmlformats.org/officeDocument/2006/relationships/slideLayout" Target="../slideLayouts/slideLayout1832.xml"/><Relationship Id="rId4" Type="http://schemas.openxmlformats.org/officeDocument/2006/relationships/slideLayout" Target="../slideLayouts/slideLayout1831.xml"/><Relationship Id="rId3" Type="http://schemas.openxmlformats.org/officeDocument/2006/relationships/slideLayout" Target="../slideLayouts/slideLayout1830.xml"/><Relationship Id="rId2" Type="http://schemas.openxmlformats.org/officeDocument/2006/relationships/slideLayout" Target="../slideLayouts/slideLayout1829.xml"/><Relationship Id="rId19" Type="http://schemas.openxmlformats.org/officeDocument/2006/relationships/theme" Target="../theme/theme105.xml"/><Relationship Id="rId18" Type="http://schemas.openxmlformats.org/officeDocument/2006/relationships/slideLayout" Target="../slideLayouts/slideLayout1845.xml"/><Relationship Id="rId17" Type="http://schemas.openxmlformats.org/officeDocument/2006/relationships/slideLayout" Target="../slideLayouts/slideLayout1844.xml"/><Relationship Id="rId16" Type="http://schemas.openxmlformats.org/officeDocument/2006/relationships/slideLayout" Target="../slideLayouts/slideLayout1843.xml"/><Relationship Id="rId15" Type="http://schemas.openxmlformats.org/officeDocument/2006/relationships/slideLayout" Target="../slideLayouts/slideLayout1842.xml"/><Relationship Id="rId14" Type="http://schemas.openxmlformats.org/officeDocument/2006/relationships/slideLayout" Target="../slideLayouts/slideLayout1841.xml"/><Relationship Id="rId13" Type="http://schemas.openxmlformats.org/officeDocument/2006/relationships/slideLayout" Target="../slideLayouts/slideLayout1840.xml"/><Relationship Id="rId12" Type="http://schemas.openxmlformats.org/officeDocument/2006/relationships/slideLayout" Target="../slideLayouts/slideLayout1839.xml"/><Relationship Id="rId11" Type="http://schemas.openxmlformats.org/officeDocument/2006/relationships/slideLayout" Target="../slideLayouts/slideLayout1838.xml"/><Relationship Id="rId10" Type="http://schemas.openxmlformats.org/officeDocument/2006/relationships/slideLayout" Target="../slideLayouts/slideLayout1837.xml"/><Relationship Id="rId1" Type="http://schemas.openxmlformats.org/officeDocument/2006/relationships/slideLayout" Target="../slideLayouts/slideLayout1828.xml"/></Relationships>
</file>

<file path=ppt/slideMasters/_rels/slideMaster10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54.xml"/><Relationship Id="rId8" Type="http://schemas.openxmlformats.org/officeDocument/2006/relationships/slideLayout" Target="../slideLayouts/slideLayout1853.xml"/><Relationship Id="rId7" Type="http://schemas.openxmlformats.org/officeDocument/2006/relationships/slideLayout" Target="../slideLayouts/slideLayout1852.xml"/><Relationship Id="rId6" Type="http://schemas.openxmlformats.org/officeDocument/2006/relationships/slideLayout" Target="../slideLayouts/slideLayout1851.xml"/><Relationship Id="rId5" Type="http://schemas.openxmlformats.org/officeDocument/2006/relationships/slideLayout" Target="../slideLayouts/slideLayout1850.xml"/><Relationship Id="rId4" Type="http://schemas.openxmlformats.org/officeDocument/2006/relationships/slideLayout" Target="../slideLayouts/slideLayout1849.xml"/><Relationship Id="rId3" Type="http://schemas.openxmlformats.org/officeDocument/2006/relationships/slideLayout" Target="../slideLayouts/slideLayout1848.xml"/><Relationship Id="rId2" Type="http://schemas.openxmlformats.org/officeDocument/2006/relationships/slideLayout" Target="../slideLayouts/slideLayout1847.xml"/><Relationship Id="rId19" Type="http://schemas.openxmlformats.org/officeDocument/2006/relationships/theme" Target="../theme/theme106.xml"/><Relationship Id="rId18" Type="http://schemas.openxmlformats.org/officeDocument/2006/relationships/slideLayout" Target="../slideLayouts/slideLayout1863.xml"/><Relationship Id="rId17" Type="http://schemas.openxmlformats.org/officeDocument/2006/relationships/slideLayout" Target="../slideLayouts/slideLayout1862.xml"/><Relationship Id="rId16" Type="http://schemas.openxmlformats.org/officeDocument/2006/relationships/slideLayout" Target="../slideLayouts/slideLayout1861.xml"/><Relationship Id="rId15" Type="http://schemas.openxmlformats.org/officeDocument/2006/relationships/slideLayout" Target="../slideLayouts/slideLayout1860.xml"/><Relationship Id="rId14" Type="http://schemas.openxmlformats.org/officeDocument/2006/relationships/slideLayout" Target="../slideLayouts/slideLayout1859.xml"/><Relationship Id="rId13" Type="http://schemas.openxmlformats.org/officeDocument/2006/relationships/slideLayout" Target="../slideLayouts/slideLayout1858.xml"/><Relationship Id="rId12" Type="http://schemas.openxmlformats.org/officeDocument/2006/relationships/slideLayout" Target="../slideLayouts/slideLayout1857.xml"/><Relationship Id="rId11" Type="http://schemas.openxmlformats.org/officeDocument/2006/relationships/slideLayout" Target="../slideLayouts/slideLayout1856.xml"/><Relationship Id="rId10" Type="http://schemas.openxmlformats.org/officeDocument/2006/relationships/slideLayout" Target="../slideLayouts/slideLayout1855.xml"/><Relationship Id="rId1" Type="http://schemas.openxmlformats.org/officeDocument/2006/relationships/slideLayout" Target="../slideLayouts/slideLayout1846.xml"/></Relationships>
</file>

<file path=ppt/slideMasters/_rels/slideMaster10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72.xml"/><Relationship Id="rId8" Type="http://schemas.openxmlformats.org/officeDocument/2006/relationships/slideLayout" Target="../slideLayouts/slideLayout1871.xml"/><Relationship Id="rId7" Type="http://schemas.openxmlformats.org/officeDocument/2006/relationships/slideLayout" Target="../slideLayouts/slideLayout1870.xml"/><Relationship Id="rId6" Type="http://schemas.openxmlformats.org/officeDocument/2006/relationships/slideLayout" Target="../slideLayouts/slideLayout1869.xml"/><Relationship Id="rId5" Type="http://schemas.openxmlformats.org/officeDocument/2006/relationships/slideLayout" Target="../slideLayouts/slideLayout1868.xml"/><Relationship Id="rId4" Type="http://schemas.openxmlformats.org/officeDocument/2006/relationships/slideLayout" Target="../slideLayouts/slideLayout1867.xml"/><Relationship Id="rId3" Type="http://schemas.openxmlformats.org/officeDocument/2006/relationships/slideLayout" Target="../slideLayouts/slideLayout1866.xml"/><Relationship Id="rId2" Type="http://schemas.openxmlformats.org/officeDocument/2006/relationships/slideLayout" Target="../slideLayouts/slideLayout1865.xml"/><Relationship Id="rId19" Type="http://schemas.openxmlformats.org/officeDocument/2006/relationships/theme" Target="../theme/theme107.xml"/><Relationship Id="rId18" Type="http://schemas.openxmlformats.org/officeDocument/2006/relationships/slideLayout" Target="../slideLayouts/slideLayout1881.xml"/><Relationship Id="rId17" Type="http://schemas.openxmlformats.org/officeDocument/2006/relationships/slideLayout" Target="../slideLayouts/slideLayout1880.xml"/><Relationship Id="rId16" Type="http://schemas.openxmlformats.org/officeDocument/2006/relationships/slideLayout" Target="../slideLayouts/slideLayout1879.xml"/><Relationship Id="rId15" Type="http://schemas.openxmlformats.org/officeDocument/2006/relationships/slideLayout" Target="../slideLayouts/slideLayout1878.xml"/><Relationship Id="rId14" Type="http://schemas.openxmlformats.org/officeDocument/2006/relationships/slideLayout" Target="../slideLayouts/slideLayout1877.xml"/><Relationship Id="rId13" Type="http://schemas.openxmlformats.org/officeDocument/2006/relationships/slideLayout" Target="../slideLayouts/slideLayout1876.xml"/><Relationship Id="rId12" Type="http://schemas.openxmlformats.org/officeDocument/2006/relationships/slideLayout" Target="../slideLayouts/slideLayout1875.xml"/><Relationship Id="rId11" Type="http://schemas.openxmlformats.org/officeDocument/2006/relationships/slideLayout" Target="../slideLayouts/slideLayout1874.xml"/><Relationship Id="rId10" Type="http://schemas.openxmlformats.org/officeDocument/2006/relationships/slideLayout" Target="../slideLayouts/slideLayout1873.xml"/><Relationship Id="rId1" Type="http://schemas.openxmlformats.org/officeDocument/2006/relationships/slideLayout" Target="../slideLayouts/slideLayout1864.xml"/></Relationships>
</file>

<file path=ppt/slideMasters/_rels/slideMaster10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90.xml"/><Relationship Id="rId8" Type="http://schemas.openxmlformats.org/officeDocument/2006/relationships/slideLayout" Target="../slideLayouts/slideLayout1889.xml"/><Relationship Id="rId7" Type="http://schemas.openxmlformats.org/officeDocument/2006/relationships/slideLayout" Target="../slideLayouts/slideLayout1888.xml"/><Relationship Id="rId6" Type="http://schemas.openxmlformats.org/officeDocument/2006/relationships/slideLayout" Target="../slideLayouts/slideLayout1887.xml"/><Relationship Id="rId5" Type="http://schemas.openxmlformats.org/officeDocument/2006/relationships/slideLayout" Target="../slideLayouts/slideLayout1886.xml"/><Relationship Id="rId4" Type="http://schemas.openxmlformats.org/officeDocument/2006/relationships/slideLayout" Target="../slideLayouts/slideLayout1885.xml"/><Relationship Id="rId3" Type="http://schemas.openxmlformats.org/officeDocument/2006/relationships/slideLayout" Target="../slideLayouts/slideLayout1884.xml"/><Relationship Id="rId2" Type="http://schemas.openxmlformats.org/officeDocument/2006/relationships/slideLayout" Target="../slideLayouts/slideLayout1883.xml"/><Relationship Id="rId19" Type="http://schemas.openxmlformats.org/officeDocument/2006/relationships/theme" Target="../theme/theme108.xml"/><Relationship Id="rId18" Type="http://schemas.openxmlformats.org/officeDocument/2006/relationships/slideLayout" Target="../slideLayouts/slideLayout1899.xml"/><Relationship Id="rId17" Type="http://schemas.openxmlformats.org/officeDocument/2006/relationships/slideLayout" Target="../slideLayouts/slideLayout1898.xml"/><Relationship Id="rId16" Type="http://schemas.openxmlformats.org/officeDocument/2006/relationships/slideLayout" Target="../slideLayouts/slideLayout1897.xml"/><Relationship Id="rId15" Type="http://schemas.openxmlformats.org/officeDocument/2006/relationships/slideLayout" Target="../slideLayouts/slideLayout1896.xml"/><Relationship Id="rId14" Type="http://schemas.openxmlformats.org/officeDocument/2006/relationships/slideLayout" Target="../slideLayouts/slideLayout1895.xml"/><Relationship Id="rId13" Type="http://schemas.openxmlformats.org/officeDocument/2006/relationships/slideLayout" Target="../slideLayouts/slideLayout1894.xml"/><Relationship Id="rId12" Type="http://schemas.openxmlformats.org/officeDocument/2006/relationships/slideLayout" Target="../slideLayouts/slideLayout1893.xml"/><Relationship Id="rId11" Type="http://schemas.openxmlformats.org/officeDocument/2006/relationships/slideLayout" Target="../slideLayouts/slideLayout1892.xml"/><Relationship Id="rId10" Type="http://schemas.openxmlformats.org/officeDocument/2006/relationships/slideLayout" Target="../slideLayouts/slideLayout1891.xml"/><Relationship Id="rId1" Type="http://schemas.openxmlformats.org/officeDocument/2006/relationships/slideLayout" Target="../slideLayouts/slideLayout1882.xml"/></Relationships>
</file>

<file path=ppt/slideMasters/_rels/slideMaster10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08.xml"/><Relationship Id="rId8" Type="http://schemas.openxmlformats.org/officeDocument/2006/relationships/slideLayout" Target="../slideLayouts/slideLayout1907.xml"/><Relationship Id="rId7" Type="http://schemas.openxmlformats.org/officeDocument/2006/relationships/slideLayout" Target="../slideLayouts/slideLayout1906.xml"/><Relationship Id="rId6" Type="http://schemas.openxmlformats.org/officeDocument/2006/relationships/slideLayout" Target="../slideLayouts/slideLayout1905.xml"/><Relationship Id="rId5" Type="http://schemas.openxmlformats.org/officeDocument/2006/relationships/slideLayout" Target="../slideLayouts/slideLayout1904.xml"/><Relationship Id="rId4" Type="http://schemas.openxmlformats.org/officeDocument/2006/relationships/slideLayout" Target="../slideLayouts/slideLayout1903.xml"/><Relationship Id="rId3" Type="http://schemas.openxmlformats.org/officeDocument/2006/relationships/slideLayout" Target="../slideLayouts/slideLayout1902.xml"/><Relationship Id="rId2" Type="http://schemas.openxmlformats.org/officeDocument/2006/relationships/slideLayout" Target="../slideLayouts/slideLayout1901.xml"/><Relationship Id="rId19" Type="http://schemas.openxmlformats.org/officeDocument/2006/relationships/theme" Target="../theme/theme109.xml"/><Relationship Id="rId18" Type="http://schemas.openxmlformats.org/officeDocument/2006/relationships/slideLayout" Target="../slideLayouts/slideLayout1917.xml"/><Relationship Id="rId17" Type="http://schemas.openxmlformats.org/officeDocument/2006/relationships/slideLayout" Target="../slideLayouts/slideLayout1916.xml"/><Relationship Id="rId16" Type="http://schemas.openxmlformats.org/officeDocument/2006/relationships/slideLayout" Target="../slideLayouts/slideLayout1915.xml"/><Relationship Id="rId15" Type="http://schemas.openxmlformats.org/officeDocument/2006/relationships/slideLayout" Target="../slideLayouts/slideLayout1914.xml"/><Relationship Id="rId14" Type="http://schemas.openxmlformats.org/officeDocument/2006/relationships/slideLayout" Target="../slideLayouts/slideLayout1913.xml"/><Relationship Id="rId13" Type="http://schemas.openxmlformats.org/officeDocument/2006/relationships/slideLayout" Target="../slideLayouts/slideLayout1912.xml"/><Relationship Id="rId12" Type="http://schemas.openxmlformats.org/officeDocument/2006/relationships/slideLayout" Target="../slideLayouts/slideLayout1911.xml"/><Relationship Id="rId11" Type="http://schemas.openxmlformats.org/officeDocument/2006/relationships/slideLayout" Target="../slideLayouts/slideLayout1910.xml"/><Relationship Id="rId10" Type="http://schemas.openxmlformats.org/officeDocument/2006/relationships/slideLayout" Target="../slideLayouts/slideLayout1909.xml"/><Relationship Id="rId1" Type="http://schemas.openxmlformats.org/officeDocument/2006/relationships/slideLayout" Target="../slideLayouts/slideLayout19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4.xml"/><Relationship Id="rId8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37.xml"/><Relationship Id="rId19" Type="http://schemas.openxmlformats.org/officeDocument/2006/relationships/theme" Target="../theme/theme11.xml"/><Relationship Id="rId18" Type="http://schemas.openxmlformats.org/officeDocument/2006/relationships/slideLayout" Target="../slideLayouts/slideLayout153.xml"/><Relationship Id="rId17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51.xml"/><Relationship Id="rId15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36.xml"/></Relationships>
</file>

<file path=ppt/slideMasters/_rels/slideMaster1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26.xml"/><Relationship Id="rId8" Type="http://schemas.openxmlformats.org/officeDocument/2006/relationships/slideLayout" Target="../slideLayouts/slideLayout1925.xml"/><Relationship Id="rId7" Type="http://schemas.openxmlformats.org/officeDocument/2006/relationships/slideLayout" Target="../slideLayouts/slideLayout1924.xml"/><Relationship Id="rId6" Type="http://schemas.openxmlformats.org/officeDocument/2006/relationships/slideLayout" Target="../slideLayouts/slideLayout1923.xml"/><Relationship Id="rId5" Type="http://schemas.openxmlformats.org/officeDocument/2006/relationships/slideLayout" Target="../slideLayouts/slideLayout1922.xml"/><Relationship Id="rId4" Type="http://schemas.openxmlformats.org/officeDocument/2006/relationships/slideLayout" Target="../slideLayouts/slideLayout1921.xml"/><Relationship Id="rId3" Type="http://schemas.openxmlformats.org/officeDocument/2006/relationships/slideLayout" Target="../slideLayouts/slideLayout1920.xml"/><Relationship Id="rId2" Type="http://schemas.openxmlformats.org/officeDocument/2006/relationships/slideLayout" Target="../slideLayouts/slideLayout1919.xml"/><Relationship Id="rId19" Type="http://schemas.openxmlformats.org/officeDocument/2006/relationships/theme" Target="../theme/theme110.xml"/><Relationship Id="rId18" Type="http://schemas.openxmlformats.org/officeDocument/2006/relationships/slideLayout" Target="../slideLayouts/slideLayout1935.xml"/><Relationship Id="rId17" Type="http://schemas.openxmlformats.org/officeDocument/2006/relationships/slideLayout" Target="../slideLayouts/slideLayout1934.xml"/><Relationship Id="rId16" Type="http://schemas.openxmlformats.org/officeDocument/2006/relationships/slideLayout" Target="../slideLayouts/slideLayout1933.xml"/><Relationship Id="rId15" Type="http://schemas.openxmlformats.org/officeDocument/2006/relationships/slideLayout" Target="../slideLayouts/slideLayout1932.xml"/><Relationship Id="rId14" Type="http://schemas.openxmlformats.org/officeDocument/2006/relationships/slideLayout" Target="../slideLayouts/slideLayout1931.xml"/><Relationship Id="rId13" Type="http://schemas.openxmlformats.org/officeDocument/2006/relationships/slideLayout" Target="../slideLayouts/slideLayout1930.xml"/><Relationship Id="rId12" Type="http://schemas.openxmlformats.org/officeDocument/2006/relationships/slideLayout" Target="../slideLayouts/slideLayout1929.xml"/><Relationship Id="rId11" Type="http://schemas.openxmlformats.org/officeDocument/2006/relationships/slideLayout" Target="../slideLayouts/slideLayout1928.xml"/><Relationship Id="rId10" Type="http://schemas.openxmlformats.org/officeDocument/2006/relationships/slideLayout" Target="../slideLayouts/slideLayout1927.xml"/><Relationship Id="rId1" Type="http://schemas.openxmlformats.org/officeDocument/2006/relationships/slideLayout" Target="../slideLayouts/slideLayout1918.xml"/></Relationships>
</file>

<file path=ppt/slideMasters/_rels/slideMaster1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44.xml"/><Relationship Id="rId8" Type="http://schemas.openxmlformats.org/officeDocument/2006/relationships/slideLayout" Target="../slideLayouts/slideLayout1943.xml"/><Relationship Id="rId7" Type="http://schemas.openxmlformats.org/officeDocument/2006/relationships/slideLayout" Target="../slideLayouts/slideLayout1942.xml"/><Relationship Id="rId6" Type="http://schemas.openxmlformats.org/officeDocument/2006/relationships/slideLayout" Target="../slideLayouts/slideLayout1941.xml"/><Relationship Id="rId5" Type="http://schemas.openxmlformats.org/officeDocument/2006/relationships/slideLayout" Target="../slideLayouts/slideLayout1940.xml"/><Relationship Id="rId4" Type="http://schemas.openxmlformats.org/officeDocument/2006/relationships/slideLayout" Target="../slideLayouts/slideLayout1939.xml"/><Relationship Id="rId3" Type="http://schemas.openxmlformats.org/officeDocument/2006/relationships/slideLayout" Target="../slideLayouts/slideLayout1938.xml"/><Relationship Id="rId2" Type="http://schemas.openxmlformats.org/officeDocument/2006/relationships/slideLayout" Target="../slideLayouts/slideLayout1937.xml"/><Relationship Id="rId19" Type="http://schemas.openxmlformats.org/officeDocument/2006/relationships/theme" Target="../theme/theme111.xml"/><Relationship Id="rId18" Type="http://schemas.openxmlformats.org/officeDocument/2006/relationships/slideLayout" Target="../slideLayouts/slideLayout1953.xml"/><Relationship Id="rId17" Type="http://schemas.openxmlformats.org/officeDocument/2006/relationships/slideLayout" Target="../slideLayouts/slideLayout1952.xml"/><Relationship Id="rId16" Type="http://schemas.openxmlformats.org/officeDocument/2006/relationships/slideLayout" Target="../slideLayouts/slideLayout1951.xml"/><Relationship Id="rId15" Type="http://schemas.openxmlformats.org/officeDocument/2006/relationships/slideLayout" Target="../slideLayouts/slideLayout1950.xml"/><Relationship Id="rId14" Type="http://schemas.openxmlformats.org/officeDocument/2006/relationships/slideLayout" Target="../slideLayouts/slideLayout1949.xml"/><Relationship Id="rId13" Type="http://schemas.openxmlformats.org/officeDocument/2006/relationships/slideLayout" Target="../slideLayouts/slideLayout1948.xml"/><Relationship Id="rId12" Type="http://schemas.openxmlformats.org/officeDocument/2006/relationships/slideLayout" Target="../slideLayouts/slideLayout1947.xml"/><Relationship Id="rId11" Type="http://schemas.openxmlformats.org/officeDocument/2006/relationships/slideLayout" Target="../slideLayouts/slideLayout1946.xml"/><Relationship Id="rId10" Type="http://schemas.openxmlformats.org/officeDocument/2006/relationships/slideLayout" Target="../slideLayouts/slideLayout1945.xml"/><Relationship Id="rId1" Type="http://schemas.openxmlformats.org/officeDocument/2006/relationships/slideLayout" Target="../slideLayouts/slideLayout1936.xml"/></Relationships>
</file>

<file path=ppt/slideMasters/_rels/slideMaster1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62.xml"/><Relationship Id="rId8" Type="http://schemas.openxmlformats.org/officeDocument/2006/relationships/slideLayout" Target="../slideLayouts/slideLayout1961.xml"/><Relationship Id="rId7" Type="http://schemas.openxmlformats.org/officeDocument/2006/relationships/slideLayout" Target="../slideLayouts/slideLayout1960.xml"/><Relationship Id="rId6" Type="http://schemas.openxmlformats.org/officeDocument/2006/relationships/slideLayout" Target="../slideLayouts/slideLayout1959.xml"/><Relationship Id="rId5" Type="http://schemas.openxmlformats.org/officeDocument/2006/relationships/slideLayout" Target="../slideLayouts/slideLayout1958.xml"/><Relationship Id="rId4" Type="http://schemas.openxmlformats.org/officeDocument/2006/relationships/slideLayout" Target="../slideLayouts/slideLayout1957.xml"/><Relationship Id="rId3" Type="http://schemas.openxmlformats.org/officeDocument/2006/relationships/slideLayout" Target="../slideLayouts/slideLayout1956.xml"/><Relationship Id="rId2" Type="http://schemas.openxmlformats.org/officeDocument/2006/relationships/slideLayout" Target="../slideLayouts/slideLayout1955.xml"/><Relationship Id="rId19" Type="http://schemas.openxmlformats.org/officeDocument/2006/relationships/theme" Target="../theme/theme112.xml"/><Relationship Id="rId18" Type="http://schemas.openxmlformats.org/officeDocument/2006/relationships/slideLayout" Target="../slideLayouts/slideLayout1971.xml"/><Relationship Id="rId17" Type="http://schemas.openxmlformats.org/officeDocument/2006/relationships/slideLayout" Target="../slideLayouts/slideLayout1970.xml"/><Relationship Id="rId16" Type="http://schemas.openxmlformats.org/officeDocument/2006/relationships/slideLayout" Target="../slideLayouts/slideLayout1969.xml"/><Relationship Id="rId15" Type="http://schemas.openxmlformats.org/officeDocument/2006/relationships/slideLayout" Target="../slideLayouts/slideLayout1968.xml"/><Relationship Id="rId14" Type="http://schemas.openxmlformats.org/officeDocument/2006/relationships/slideLayout" Target="../slideLayouts/slideLayout1967.xml"/><Relationship Id="rId13" Type="http://schemas.openxmlformats.org/officeDocument/2006/relationships/slideLayout" Target="../slideLayouts/slideLayout1966.xml"/><Relationship Id="rId12" Type="http://schemas.openxmlformats.org/officeDocument/2006/relationships/slideLayout" Target="../slideLayouts/slideLayout1965.xml"/><Relationship Id="rId11" Type="http://schemas.openxmlformats.org/officeDocument/2006/relationships/slideLayout" Target="../slideLayouts/slideLayout1964.xml"/><Relationship Id="rId10" Type="http://schemas.openxmlformats.org/officeDocument/2006/relationships/slideLayout" Target="../slideLayouts/slideLayout1963.xml"/><Relationship Id="rId1" Type="http://schemas.openxmlformats.org/officeDocument/2006/relationships/slideLayout" Target="../slideLayouts/slideLayout1954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5.xml"/><Relationship Id="rId19" Type="http://schemas.openxmlformats.org/officeDocument/2006/relationships/theme" Target="../theme/theme12.xml"/><Relationship Id="rId18" Type="http://schemas.openxmlformats.org/officeDocument/2006/relationships/slideLayout" Target="../slideLayouts/slideLayout171.xml"/><Relationship Id="rId17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54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0.xml"/><Relationship Id="rId8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73.xml"/><Relationship Id="rId19" Type="http://schemas.openxmlformats.org/officeDocument/2006/relationships/theme" Target="../theme/theme13.xml"/><Relationship Id="rId18" Type="http://schemas.openxmlformats.org/officeDocument/2006/relationships/slideLayout" Target="../slideLayouts/slideLayout189.xml"/><Relationship Id="rId17" Type="http://schemas.openxmlformats.org/officeDocument/2006/relationships/slideLayout" Target="../slideLayouts/slideLayout188.xml"/><Relationship Id="rId16" Type="http://schemas.openxmlformats.org/officeDocument/2006/relationships/slideLayout" Target="../slideLayouts/slideLayout187.xml"/><Relationship Id="rId15" Type="http://schemas.openxmlformats.org/officeDocument/2006/relationships/slideLayout" Target="../slideLayouts/slideLayout186.xml"/><Relationship Id="rId14" Type="http://schemas.openxmlformats.org/officeDocument/2006/relationships/slideLayout" Target="../slideLayouts/slideLayout185.xml"/><Relationship Id="rId13" Type="http://schemas.openxmlformats.org/officeDocument/2006/relationships/slideLayout" Target="../slideLayouts/slideLayout184.xml"/><Relationship Id="rId12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72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91.xml"/><Relationship Id="rId19" Type="http://schemas.openxmlformats.org/officeDocument/2006/relationships/theme" Target="../theme/theme14.xml"/><Relationship Id="rId18" Type="http://schemas.openxmlformats.org/officeDocument/2006/relationships/slideLayout" Target="../slideLayouts/slideLayout207.xml"/><Relationship Id="rId17" Type="http://schemas.openxmlformats.org/officeDocument/2006/relationships/slideLayout" Target="../slideLayouts/slideLayout206.xml"/><Relationship Id="rId16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04.xml"/><Relationship Id="rId14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90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6.xml"/><Relationship Id="rId8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210.xml"/><Relationship Id="rId2" Type="http://schemas.openxmlformats.org/officeDocument/2006/relationships/slideLayout" Target="../slideLayouts/slideLayout209.xml"/><Relationship Id="rId19" Type="http://schemas.openxmlformats.org/officeDocument/2006/relationships/theme" Target="../theme/theme15.xml"/><Relationship Id="rId18" Type="http://schemas.openxmlformats.org/officeDocument/2006/relationships/slideLayout" Target="../slideLayouts/slideLayout225.xml"/><Relationship Id="rId17" Type="http://schemas.openxmlformats.org/officeDocument/2006/relationships/slideLayout" Target="../slideLayouts/slideLayout224.xml"/><Relationship Id="rId16" Type="http://schemas.openxmlformats.org/officeDocument/2006/relationships/slideLayout" Target="../slideLayouts/slideLayout223.xml"/><Relationship Id="rId15" Type="http://schemas.openxmlformats.org/officeDocument/2006/relationships/slideLayout" Target="../slideLayouts/slideLayout222.xml"/><Relationship Id="rId14" Type="http://schemas.openxmlformats.org/officeDocument/2006/relationships/slideLayout" Target="../slideLayouts/slideLayout221.xml"/><Relationship Id="rId13" Type="http://schemas.openxmlformats.org/officeDocument/2006/relationships/slideLayout" Target="../slideLayouts/slideLayout220.xml"/><Relationship Id="rId12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08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4.xml"/><Relationship Id="rId8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27.xml"/><Relationship Id="rId19" Type="http://schemas.openxmlformats.org/officeDocument/2006/relationships/theme" Target="../theme/theme16.xml"/><Relationship Id="rId18" Type="http://schemas.openxmlformats.org/officeDocument/2006/relationships/slideLayout" Target="../slideLayouts/slideLayout243.xml"/><Relationship Id="rId17" Type="http://schemas.openxmlformats.org/officeDocument/2006/relationships/slideLayout" Target="../slideLayouts/slideLayout242.xml"/><Relationship Id="rId16" Type="http://schemas.openxmlformats.org/officeDocument/2006/relationships/slideLayout" Target="../slideLayouts/slideLayout241.xml"/><Relationship Id="rId15" Type="http://schemas.openxmlformats.org/officeDocument/2006/relationships/slideLayout" Target="../slideLayouts/slideLayout240.xml"/><Relationship Id="rId14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26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2.xml"/><Relationship Id="rId8" Type="http://schemas.openxmlformats.org/officeDocument/2006/relationships/slideLayout" Target="../slideLayouts/slideLayout251.xml"/><Relationship Id="rId7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48.xml"/><Relationship Id="rId4" Type="http://schemas.openxmlformats.org/officeDocument/2006/relationships/slideLayout" Target="../slideLayouts/slideLayout247.xml"/><Relationship Id="rId3" Type="http://schemas.openxmlformats.org/officeDocument/2006/relationships/slideLayout" Target="../slideLayouts/slideLayout246.xml"/><Relationship Id="rId2" Type="http://schemas.openxmlformats.org/officeDocument/2006/relationships/slideLayout" Target="../slideLayouts/slideLayout245.xml"/><Relationship Id="rId19" Type="http://schemas.openxmlformats.org/officeDocument/2006/relationships/theme" Target="../theme/theme17.xml"/><Relationship Id="rId18" Type="http://schemas.openxmlformats.org/officeDocument/2006/relationships/slideLayout" Target="../slideLayouts/slideLayout261.xml"/><Relationship Id="rId17" Type="http://schemas.openxmlformats.org/officeDocument/2006/relationships/slideLayout" Target="../slideLayouts/slideLayout260.xml"/><Relationship Id="rId16" Type="http://schemas.openxmlformats.org/officeDocument/2006/relationships/slideLayout" Target="../slideLayouts/slideLayout259.xml"/><Relationship Id="rId15" Type="http://schemas.openxmlformats.org/officeDocument/2006/relationships/slideLayout" Target="../slideLayouts/slideLayout258.xml"/><Relationship Id="rId14" Type="http://schemas.openxmlformats.org/officeDocument/2006/relationships/slideLayout" Target="../slideLayouts/slideLayout257.xml"/><Relationship Id="rId13" Type="http://schemas.openxmlformats.org/officeDocument/2006/relationships/slideLayout" Target="../slideLayouts/slideLayout256.xml"/><Relationship Id="rId12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44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0.xml"/><Relationship Id="rId8" Type="http://schemas.openxmlformats.org/officeDocument/2006/relationships/slideLayout" Target="../slideLayouts/slideLayout269.xml"/><Relationship Id="rId7" Type="http://schemas.openxmlformats.org/officeDocument/2006/relationships/slideLayout" Target="../slideLayouts/slideLayout268.xml"/><Relationship Id="rId6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65.xml"/><Relationship Id="rId3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63.xml"/><Relationship Id="rId19" Type="http://schemas.openxmlformats.org/officeDocument/2006/relationships/theme" Target="../theme/theme18.xml"/><Relationship Id="rId18" Type="http://schemas.openxmlformats.org/officeDocument/2006/relationships/slideLayout" Target="../slideLayouts/slideLayout279.xml"/><Relationship Id="rId17" Type="http://schemas.openxmlformats.org/officeDocument/2006/relationships/slideLayout" Target="../slideLayouts/slideLayout278.xml"/><Relationship Id="rId16" Type="http://schemas.openxmlformats.org/officeDocument/2006/relationships/slideLayout" Target="../slideLayouts/slideLayout277.xml"/><Relationship Id="rId15" Type="http://schemas.openxmlformats.org/officeDocument/2006/relationships/slideLayout" Target="../slideLayouts/slideLayout276.xml"/><Relationship Id="rId14" Type="http://schemas.openxmlformats.org/officeDocument/2006/relationships/slideLayout" Target="../slideLayouts/slideLayout275.xml"/><Relationship Id="rId13" Type="http://schemas.openxmlformats.org/officeDocument/2006/relationships/slideLayout" Target="../slideLayouts/slideLayout274.xml"/><Relationship Id="rId12" Type="http://schemas.openxmlformats.org/officeDocument/2006/relationships/slideLayout" Target="../slideLayouts/slideLayout273.xml"/><Relationship Id="rId11" Type="http://schemas.openxmlformats.org/officeDocument/2006/relationships/slideLayout" Target="../slideLayouts/slideLayout272.xml"/><Relationship Id="rId10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62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8.xml"/><Relationship Id="rId8" Type="http://schemas.openxmlformats.org/officeDocument/2006/relationships/slideLayout" Target="../slideLayouts/slideLayout287.xml"/><Relationship Id="rId7" Type="http://schemas.openxmlformats.org/officeDocument/2006/relationships/slideLayout" Target="../slideLayouts/slideLayout286.xml"/><Relationship Id="rId6" Type="http://schemas.openxmlformats.org/officeDocument/2006/relationships/slideLayout" Target="../slideLayouts/slideLayout285.xml"/><Relationship Id="rId5" Type="http://schemas.openxmlformats.org/officeDocument/2006/relationships/slideLayout" Target="../slideLayouts/slideLayout284.xml"/><Relationship Id="rId4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82.xml"/><Relationship Id="rId2" Type="http://schemas.openxmlformats.org/officeDocument/2006/relationships/slideLayout" Target="../slideLayouts/slideLayout281.xml"/><Relationship Id="rId19" Type="http://schemas.openxmlformats.org/officeDocument/2006/relationships/theme" Target="../theme/theme19.xml"/><Relationship Id="rId18" Type="http://schemas.openxmlformats.org/officeDocument/2006/relationships/slideLayout" Target="../slideLayouts/slideLayout297.xml"/><Relationship Id="rId17" Type="http://schemas.openxmlformats.org/officeDocument/2006/relationships/slideLayout" Target="../slideLayouts/slideLayout296.xml"/><Relationship Id="rId16" Type="http://schemas.openxmlformats.org/officeDocument/2006/relationships/slideLayout" Target="../slideLayouts/slideLayout295.xml"/><Relationship Id="rId15" Type="http://schemas.openxmlformats.org/officeDocument/2006/relationships/slideLayout" Target="../slideLayouts/slideLayout294.xml"/><Relationship Id="rId14" Type="http://schemas.openxmlformats.org/officeDocument/2006/relationships/slideLayout" Target="../slideLayouts/slideLayout293.xml"/><Relationship Id="rId13" Type="http://schemas.openxmlformats.org/officeDocument/2006/relationships/slideLayout" Target="../slideLayouts/slideLayout292.xml"/><Relationship Id="rId12" Type="http://schemas.openxmlformats.org/officeDocument/2006/relationships/slideLayout" Target="../slideLayouts/slideLayout291.xml"/><Relationship Id="rId11" Type="http://schemas.openxmlformats.org/officeDocument/2006/relationships/slideLayout" Target="../slideLayouts/slideLayout290.xml"/><Relationship Id="rId10" Type="http://schemas.openxmlformats.org/officeDocument/2006/relationships/slideLayout" Target="../slideLayouts/slideLayout289.xml"/><Relationship Id="rId1" Type="http://schemas.openxmlformats.org/officeDocument/2006/relationships/slideLayout" Target="../slideLayouts/slideLayout28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6.xml"/><Relationship Id="rId8" Type="http://schemas.openxmlformats.org/officeDocument/2006/relationships/slideLayout" Target="../slideLayouts/slideLayout305.xml"/><Relationship Id="rId7" Type="http://schemas.openxmlformats.org/officeDocument/2006/relationships/slideLayout" Target="../slideLayouts/slideLayout304.xml"/><Relationship Id="rId6" Type="http://schemas.openxmlformats.org/officeDocument/2006/relationships/slideLayout" Target="../slideLayouts/slideLayout303.xml"/><Relationship Id="rId5" Type="http://schemas.openxmlformats.org/officeDocument/2006/relationships/slideLayout" Target="../slideLayouts/slideLayout302.xml"/><Relationship Id="rId4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300.xml"/><Relationship Id="rId2" Type="http://schemas.openxmlformats.org/officeDocument/2006/relationships/slideLayout" Target="../slideLayouts/slideLayout299.xml"/><Relationship Id="rId19" Type="http://schemas.openxmlformats.org/officeDocument/2006/relationships/theme" Target="../theme/theme20.xml"/><Relationship Id="rId18" Type="http://schemas.openxmlformats.org/officeDocument/2006/relationships/slideLayout" Target="../slideLayouts/slideLayout315.xml"/><Relationship Id="rId17" Type="http://schemas.openxmlformats.org/officeDocument/2006/relationships/slideLayout" Target="../slideLayouts/slideLayout314.xml"/><Relationship Id="rId16" Type="http://schemas.openxmlformats.org/officeDocument/2006/relationships/slideLayout" Target="../slideLayouts/slideLayout313.xml"/><Relationship Id="rId15" Type="http://schemas.openxmlformats.org/officeDocument/2006/relationships/slideLayout" Target="../slideLayouts/slideLayout312.xml"/><Relationship Id="rId14" Type="http://schemas.openxmlformats.org/officeDocument/2006/relationships/slideLayout" Target="../slideLayouts/slideLayout311.xml"/><Relationship Id="rId13" Type="http://schemas.openxmlformats.org/officeDocument/2006/relationships/slideLayout" Target="../slideLayouts/slideLayout310.xml"/><Relationship Id="rId12" Type="http://schemas.openxmlformats.org/officeDocument/2006/relationships/slideLayout" Target="../slideLayouts/slideLayout309.xml"/><Relationship Id="rId11" Type="http://schemas.openxmlformats.org/officeDocument/2006/relationships/slideLayout" Target="../slideLayouts/slideLayout308.xml"/><Relationship Id="rId10" Type="http://schemas.openxmlformats.org/officeDocument/2006/relationships/slideLayout" Target="../slideLayouts/slideLayout307.xml"/><Relationship Id="rId1" Type="http://schemas.openxmlformats.org/officeDocument/2006/relationships/slideLayout" Target="../slideLayouts/slideLayout298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4.xml"/><Relationship Id="rId8" Type="http://schemas.openxmlformats.org/officeDocument/2006/relationships/slideLayout" Target="../slideLayouts/slideLayout323.xml"/><Relationship Id="rId7" Type="http://schemas.openxmlformats.org/officeDocument/2006/relationships/slideLayout" Target="../slideLayouts/slideLayout322.xml"/><Relationship Id="rId6" Type="http://schemas.openxmlformats.org/officeDocument/2006/relationships/slideLayout" Target="../slideLayouts/slideLayout321.xml"/><Relationship Id="rId5" Type="http://schemas.openxmlformats.org/officeDocument/2006/relationships/slideLayout" Target="../slideLayouts/slideLayout320.xml"/><Relationship Id="rId4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17.xml"/><Relationship Id="rId19" Type="http://schemas.openxmlformats.org/officeDocument/2006/relationships/theme" Target="../theme/theme21.xml"/><Relationship Id="rId18" Type="http://schemas.openxmlformats.org/officeDocument/2006/relationships/slideLayout" Target="../slideLayouts/slideLayout333.xml"/><Relationship Id="rId17" Type="http://schemas.openxmlformats.org/officeDocument/2006/relationships/slideLayout" Target="../slideLayouts/slideLayout332.xml"/><Relationship Id="rId16" Type="http://schemas.openxmlformats.org/officeDocument/2006/relationships/slideLayout" Target="../slideLayouts/slideLayout331.xml"/><Relationship Id="rId15" Type="http://schemas.openxmlformats.org/officeDocument/2006/relationships/slideLayout" Target="../slideLayouts/slideLayout330.xml"/><Relationship Id="rId14" Type="http://schemas.openxmlformats.org/officeDocument/2006/relationships/slideLayout" Target="../slideLayouts/slideLayout329.xml"/><Relationship Id="rId13" Type="http://schemas.openxmlformats.org/officeDocument/2006/relationships/slideLayout" Target="../slideLayouts/slideLayout328.xml"/><Relationship Id="rId12" Type="http://schemas.openxmlformats.org/officeDocument/2006/relationships/slideLayout" Target="../slideLayouts/slideLayout327.xml"/><Relationship Id="rId11" Type="http://schemas.openxmlformats.org/officeDocument/2006/relationships/slideLayout" Target="../slideLayouts/slideLayout326.xml"/><Relationship Id="rId10" Type="http://schemas.openxmlformats.org/officeDocument/2006/relationships/slideLayout" Target="../slideLayouts/slideLayout325.xml"/><Relationship Id="rId1" Type="http://schemas.openxmlformats.org/officeDocument/2006/relationships/slideLayout" Target="../slideLayouts/slideLayout316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2.xml"/><Relationship Id="rId8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5.xml"/><Relationship Id="rId19" Type="http://schemas.openxmlformats.org/officeDocument/2006/relationships/theme" Target="../theme/theme22.xml"/><Relationship Id="rId18" Type="http://schemas.openxmlformats.org/officeDocument/2006/relationships/slideLayout" Target="../slideLayouts/slideLayout351.xml"/><Relationship Id="rId17" Type="http://schemas.openxmlformats.org/officeDocument/2006/relationships/slideLayout" Target="../slideLayouts/slideLayout350.xml"/><Relationship Id="rId16" Type="http://schemas.openxmlformats.org/officeDocument/2006/relationships/slideLayout" Target="../slideLayouts/slideLayout349.xml"/><Relationship Id="rId15" Type="http://schemas.openxmlformats.org/officeDocument/2006/relationships/slideLayout" Target="../slideLayouts/slideLayout348.xml"/><Relationship Id="rId14" Type="http://schemas.openxmlformats.org/officeDocument/2006/relationships/slideLayout" Target="../slideLayouts/slideLayout347.xml"/><Relationship Id="rId13" Type="http://schemas.openxmlformats.org/officeDocument/2006/relationships/slideLayout" Target="../slideLayouts/slideLayout346.xml"/><Relationship Id="rId12" Type="http://schemas.openxmlformats.org/officeDocument/2006/relationships/slideLayout" Target="../slideLayouts/slideLayout345.xml"/><Relationship Id="rId11" Type="http://schemas.openxmlformats.org/officeDocument/2006/relationships/slideLayout" Target="../slideLayouts/slideLayout344.xml"/><Relationship Id="rId10" Type="http://schemas.openxmlformats.org/officeDocument/2006/relationships/slideLayout" Target="../slideLayouts/slideLayout343.xml"/><Relationship Id="rId1" Type="http://schemas.openxmlformats.org/officeDocument/2006/relationships/slideLayout" Target="../slideLayouts/slideLayout334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0.xml"/><Relationship Id="rId8" Type="http://schemas.openxmlformats.org/officeDocument/2006/relationships/slideLayout" Target="../slideLayouts/slideLayout359.xml"/><Relationship Id="rId7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3.xml"/><Relationship Id="rId19" Type="http://schemas.openxmlformats.org/officeDocument/2006/relationships/theme" Target="../theme/theme23.xml"/><Relationship Id="rId18" Type="http://schemas.openxmlformats.org/officeDocument/2006/relationships/slideLayout" Target="../slideLayouts/slideLayout369.xml"/><Relationship Id="rId17" Type="http://schemas.openxmlformats.org/officeDocument/2006/relationships/slideLayout" Target="../slideLayouts/slideLayout368.xml"/><Relationship Id="rId16" Type="http://schemas.openxmlformats.org/officeDocument/2006/relationships/slideLayout" Target="../slideLayouts/slideLayout367.xml"/><Relationship Id="rId15" Type="http://schemas.openxmlformats.org/officeDocument/2006/relationships/slideLayout" Target="../slideLayouts/slideLayout366.xml"/><Relationship Id="rId14" Type="http://schemas.openxmlformats.org/officeDocument/2006/relationships/slideLayout" Target="../slideLayouts/slideLayout365.xml"/><Relationship Id="rId13" Type="http://schemas.openxmlformats.org/officeDocument/2006/relationships/slideLayout" Target="../slideLayouts/slideLayout364.xml"/><Relationship Id="rId12" Type="http://schemas.openxmlformats.org/officeDocument/2006/relationships/slideLayout" Target="../slideLayouts/slideLayout363.xml"/><Relationship Id="rId11" Type="http://schemas.openxmlformats.org/officeDocument/2006/relationships/slideLayout" Target="../slideLayouts/slideLayout362.xml"/><Relationship Id="rId10" Type="http://schemas.openxmlformats.org/officeDocument/2006/relationships/slideLayout" Target="../slideLayouts/slideLayout361.xml"/><Relationship Id="rId1" Type="http://schemas.openxmlformats.org/officeDocument/2006/relationships/slideLayout" Target="../slideLayouts/slideLayout352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1.xml"/><Relationship Id="rId19" Type="http://schemas.openxmlformats.org/officeDocument/2006/relationships/theme" Target="../theme/theme24.xml"/><Relationship Id="rId18" Type="http://schemas.openxmlformats.org/officeDocument/2006/relationships/slideLayout" Target="../slideLayouts/slideLayout387.xml"/><Relationship Id="rId17" Type="http://schemas.openxmlformats.org/officeDocument/2006/relationships/slideLayout" Target="../slideLayouts/slideLayout386.xml"/><Relationship Id="rId16" Type="http://schemas.openxmlformats.org/officeDocument/2006/relationships/slideLayout" Target="../slideLayouts/slideLayout385.xml"/><Relationship Id="rId15" Type="http://schemas.openxmlformats.org/officeDocument/2006/relationships/slideLayout" Target="../slideLayouts/slideLayout384.xml"/><Relationship Id="rId14" Type="http://schemas.openxmlformats.org/officeDocument/2006/relationships/slideLayout" Target="../slideLayouts/slideLayout383.xml"/><Relationship Id="rId13" Type="http://schemas.openxmlformats.org/officeDocument/2006/relationships/slideLayout" Target="../slideLayouts/slideLayout382.xml"/><Relationship Id="rId12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79.xml"/><Relationship Id="rId1" Type="http://schemas.openxmlformats.org/officeDocument/2006/relationships/slideLayout" Target="../slideLayouts/slideLayout370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6.xml"/><Relationship Id="rId8" Type="http://schemas.openxmlformats.org/officeDocument/2006/relationships/slideLayout" Target="../slideLayouts/slideLayout395.xml"/><Relationship Id="rId7" Type="http://schemas.openxmlformats.org/officeDocument/2006/relationships/slideLayout" Target="../slideLayouts/slideLayout394.xml"/><Relationship Id="rId6" Type="http://schemas.openxmlformats.org/officeDocument/2006/relationships/slideLayout" Target="../slideLayouts/slideLayout393.xml"/><Relationship Id="rId5" Type="http://schemas.openxmlformats.org/officeDocument/2006/relationships/slideLayout" Target="../slideLayouts/slideLayout392.xml"/><Relationship Id="rId4" Type="http://schemas.openxmlformats.org/officeDocument/2006/relationships/slideLayout" Target="../slideLayouts/slideLayout391.xml"/><Relationship Id="rId3" Type="http://schemas.openxmlformats.org/officeDocument/2006/relationships/slideLayout" Target="../slideLayouts/slideLayout390.xml"/><Relationship Id="rId2" Type="http://schemas.openxmlformats.org/officeDocument/2006/relationships/slideLayout" Target="../slideLayouts/slideLayout389.xml"/><Relationship Id="rId19" Type="http://schemas.openxmlformats.org/officeDocument/2006/relationships/theme" Target="../theme/theme25.xml"/><Relationship Id="rId18" Type="http://schemas.openxmlformats.org/officeDocument/2006/relationships/slideLayout" Target="../slideLayouts/slideLayout405.xml"/><Relationship Id="rId17" Type="http://schemas.openxmlformats.org/officeDocument/2006/relationships/slideLayout" Target="../slideLayouts/slideLayout404.xml"/><Relationship Id="rId16" Type="http://schemas.openxmlformats.org/officeDocument/2006/relationships/slideLayout" Target="../slideLayouts/slideLayout403.xml"/><Relationship Id="rId15" Type="http://schemas.openxmlformats.org/officeDocument/2006/relationships/slideLayout" Target="../slideLayouts/slideLayout402.xml"/><Relationship Id="rId14" Type="http://schemas.openxmlformats.org/officeDocument/2006/relationships/slideLayout" Target="../slideLayouts/slideLayout401.xml"/><Relationship Id="rId13" Type="http://schemas.openxmlformats.org/officeDocument/2006/relationships/slideLayout" Target="../slideLayouts/slideLayout400.xml"/><Relationship Id="rId12" Type="http://schemas.openxmlformats.org/officeDocument/2006/relationships/slideLayout" Target="../slideLayouts/slideLayout399.xml"/><Relationship Id="rId11" Type="http://schemas.openxmlformats.org/officeDocument/2006/relationships/slideLayout" Target="../slideLayouts/slideLayout398.xml"/><Relationship Id="rId10" Type="http://schemas.openxmlformats.org/officeDocument/2006/relationships/slideLayout" Target="../slideLayouts/slideLayout397.xml"/><Relationship Id="rId1" Type="http://schemas.openxmlformats.org/officeDocument/2006/relationships/slideLayout" Target="../slideLayouts/slideLayout388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4.xml"/><Relationship Id="rId8" Type="http://schemas.openxmlformats.org/officeDocument/2006/relationships/slideLayout" Target="../slideLayouts/slideLayout413.xml"/><Relationship Id="rId7" Type="http://schemas.openxmlformats.org/officeDocument/2006/relationships/slideLayout" Target="../slideLayouts/slideLayout412.xml"/><Relationship Id="rId6" Type="http://schemas.openxmlformats.org/officeDocument/2006/relationships/slideLayout" Target="../slideLayouts/slideLayout411.xml"/><Relationship Id="rId5" Type="http://schemas.openxmlformats.org/officeDocument/2006/relationships/slideLayout" Target="../slideLayouts/slideLayout410.xml"/><Relationship Id="rId4" Type="http://schemas.openxmlformats.org/officeDocument/2006/relationships/slideLayout" Target="../slideLayouts/slideLayout409.xml"/><Relationship Id="rId3" Type="http://schemas.openxmlformats.org/officeDocument/2006/relationships/slideLayout" Target="../slideLayouts/slideLayout408.xml"/><Relationship Id="rId2" Type="http://schemas.openxmlformats.org/officeDocument/2006/relationships/slideLayout" Target="../slideLayouts/slideLayout407.xml"/><Relationship Id="rId19" Type="http://schemas.openxmlformats.org/officeDocument/2006/relationships/theme" Target="../theme/theme26.xml"/><Relationship Id="rId18" Type="http://schemas.openxmlformats.org/officeDocument/2006/relationships/slideLayout" Target="../slideLayouts/slideLayout423.xml"/><Relationship Id="rId17" Type="http://schemas.openxmlformats.org/officeDocument/2006/relationships/slideLayout" Target="../slideLayouts/slideLayout422.xml"/><Relationship Id="rId16" Type="http://schemas.openxmlformats.org/officeDocument/2006/relationships/slideLayout" Target="../slideLayouts/slideLayout421.xml"/><Relationship Id="rId15" Type="http://schemas.openxmlformats.org/officeDocument/2006/relationships/slideLayout" Target="../slideLayouts/slideLayout420.xml"/><Relationship Id="rId14" Type="http://schemas.openxmlformats.org/officeDocument/2006/relationships/slideLayout" Target="../slideLayouts/slideLayout419.xml"/><Relationship Id="rId13" Type="http://schemas.openxmlformats.org/officeDocument/2006/relationships/slideLayout" Target="../slideLayouts/slideLayout418.xml"/><Relationship Id="rId12" Type="http://schemas.openxmlformats.org/officeDocument/2006/relationships/slideLayout" Target="../slideLayouts/slideLayout417.xml"/><Relationship Id="rId11" Type="http://schemas.openxmlformats.org/officeDocument/2006/relationships/slideLayout" Target="../slideLayouts/slideLayout416.xml"/><Relationship Id="rId10" Type="http://schemas.openxmlformats.org/officeDocument/2006/relationships/slideLayout" Target="../slideLayouts/slideLayout415.xml"/><Relationship Id="rId1" Type="http://schemas.openxmlformats.org/officeDocument/2006/relationships/slideLayout" Target="../slideLayouts/slideLayout406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2.xml"/><Relationship Id="rId8" Type="http://schemas.openxmlformats.org/officeDocument/2006/relationships/slideLayout" Target="../slideLayouts/slideLayout431.xml"/><Relationship Id="rId7" Type="http://schemas.openxmlformats.org/officeDocument/2006/relationships/slideLayout" Target="../slideLayouts/slideLayout430.xml"/><Relationship Id="rId6" Type="http://schemas.openxmlformats.org/officeDocument/2006/relationships/slideLayout" Target="../slideLayouts/slideLayout429.xml"/><Relationship Id="rId5" Type="http://schemas.openxmlformats.org/officeDocument/2006/relationships/slideLayout" Target="../slideLayouts/slideLayout428.xml"/><Relationship Id="rId4" Type="http://schemas.openxmlformats.org/officeDocument/2006/relationships/slideLayout" Target="../slideLayouts/slideLayout427.xml"/><Relationship Id="rId3" Type="http://schemas.openxmlformats.org/officeDocument/2006/relationships/slideLayout" Target="../slideLayouts/slideLayout426.xml"/><Relationship Id="rId2" Type="http://schemas.openxmlformats.org/officeDocument/2006/relationships/slideLayout" Target="../slideLayouts/slideLayout425.xml"/><Relationship Id="rId19" Type="http://schemas.openxmlformats.org/officeDocument/2006/relationships/theme" Target="../theme/theme27.xml"/><Relationship Id="rId18" Type="http://schemas.openxmlformats.org/officeDocument/2006/relationships/slideLayout" Target="../slideLayouts/slideLayout441.xml"/><Relationship Id="rId17" Type="http://schemas.openxmlformats.org/officeDocument/2006/relationships/slideLayout" Target="../slideLayouts/slideLayout440.xml"/><Relationship Id="rId16" Type="http://schemas.openxmlformats.org/officeDocument/2006/relationships/slideLayout" Target="../slideLayouts/slideLayout439.xml"/><Relationship Id="rId15" Type="http://schemas.openxmlformats.org/officeDocument/2006/relationships/slideLayout" Target="../slideLayouts/slideLayout438.xml"/><Relationship Id="rId14" Type="http://schemas.openxmlformats.org/officeDocument/2006/relationships/slideLayout" Target="../slideLayouts/slideLayout437.xml"/><Relationship Id="rId13" Type="http://schemas.openxmlformats.org/officeDocument/2006/relationships/slideLayout" Target="../slideLayouts/slideLayout436.xml"/><Relationship Id="rId12" Type="http://schemas.openxmlformats.org/officeDocument/2006/relationships/slideLayout" Target="../slideLayouts/slideLayout435.xml"/><Relationship Id="rId11" Type="http://schemas.openxmlformats.org/officeDocument/2006/relationships/slideLayout" Target="../slideLayouts/slideLayout434.xml"/><Relationship Id="rId10" Type="http://schemas.openxmlformats.org/officeDocument/2006/relationships/slideLayout" Target="../slideLayouts/slideLayout433.xml"/><Relationship Id="rId1" Type="http://schemas.openxmlformats.org/officeDocument/2006/relationships/slideLayout" Target="../slideLayouts/slideLayout424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0.xml"/><Relationship Id="rId8" Type="http://schemas.openxmlformats.org/officeDocument/2006/relationships/slideLayout" Target="../slideLayouts/slideLayout449.xml"/><Relationship Id="rId7" Type="http://schemas.openxmlformats.org/officeDocument/2006/relationships/slideLayout" Target="../slideLayouts/slideLayout448.xml"/><Relationship Id="rId6" Type="http://schemas.openxmlformats.org/officeDocument/2006/relationships/slideLayout" Target="../slideLayouts/slideLayout447.xml"/><Relationship Id="rId5" Type="http://schemas.openxmlformats.org/officeDocument/2006/relationships/slideLayout" Target="../slideLayouts/slideLayout446.xml"/><Relationship Id="rId4" Type="http://schemas.openxmlformats.org/officeDocument/2006/relationships/slideLayout" Target="../slideLayouts/slideLayout445.xml"/><Relationship Id="rId3" Type="http://schemas.openxmlformats.org/officeDocument/2006/relationships/slideLayout" Target="../slideLayouts/slideLayout444.xml"/><Relationship Id="rId2" Type="http://schemas.openxmlformats.org/officeDocument/2006/relationships/slideLayout" Target="../slideLayouts/slideLayout443.xml"/><Relationship Id="rId19" Type="http://schemas.openxmlformats.org/officeDocument/2006/relationships/theme" Target="../theme/theme28.xml"/><Relationship Id="rId18" Type="http://schemas.openxmlformats.org/officeDocument/2006/relationships/slideLayout" Target="../slideLayouts/slideLayout459.xml"/><Relationship Id="rId17" Type="http://schemas.openxmlformats.org/officeDocument/2006/relationships/slideLayout" Target="../slideLayouts/slideLayout458.xml"/><Relationship Id="rId16" Type="http://schemas.openxmlformats.org/officeDocument/2006/relationships/slideLayout" Target="../slideLayouts/slideLayout457.xml"/><Relationship Id="rId15" Type="http://schemas.openxmlformats.org/officeDocument/2006/relationships/slideLayout" Target="../slideLayouts/slideLayout456.xml"/><Relationship Id="rId14" Type="http://schemas.openxmlformats.org/officeDocument/2006/relationships/slideLayout" Target="../slideLayouts/slideLayout455.xml"/><Relationship Id="rId13" Type="http://schemas.openxmlformats.org/officeDocument/2006/relationships/slideLayout" Target="../slideLayouts/slideLayout454.xml"/><Relationship Id="rId12" Type="http://schemas.openxmlformats.org/officeDocument/2006/relationships/slideLayout" Target="../slideLayouts/slideLayout453.xml"/><Relationship Id="rId11" Type="http://schemas.openxmlformats.org/officeDocument/2006/relationships/slideLayout" Target="../slideLayouts/slideLayout452.xml"/><Relationship Id="rId10" Type="http://schemas.openxmlformats.org/officeDocument/2006/relationships/slideLayout" Target="../slideLayouts/slideLayout451.xml"/><Relationship Id="rId1" Type="http://schemas.openxmlformats.org/officeDocument/2006/relationships/slideLayout" Target="../slideLayouts/slideLayout442.xml"/></Relationships>
</file>

<file path=ppt/slideMasters/_rels/slideMaster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8.xml"/><Relationship Id="rId8" Type="http://schemas.openxmlformats.org/officeDocument/2006/relationships/slideLayout" Target="../slideLayouts/slideLayout467.xml"/><Relationship Id="rId7" Type="http://schemas.openxmlformats.org/officeDocument/2006/relationships/slideLayout" Target="../slideLayouts/slideLayout466.xml"/><Relationship Id="rId6" Type="http://schemas.openxmlformats.org/officeDocument/2006/relationships/slideLayout" Target="../slideLayouts/slideLayout465.xml"/><Relationship Id="rId5" Type="http://schemas.openxmlformats.org/officeDocument/2006/relationships/slideLayout" Target="../slideLayouts/slideLayout464.xml"/><Relationship Id="rId4" Type="http://schemas.openxmlformats.org/officeDocument/2006/relationships/slideLayout" Target="../slideLayouts/slideLayout463.xml"/><Relationship Id="rId3" Type="http://schemas.openxmlformats.org/officeDocument/2006/relationships/slideLayout" Target="../slideLayouts/slideLayout462.xml"/><Relationship Id="rId2" Type="http://schemas.openxmlformats.org/officeDocument/2006/relationships/slideLayout" Target="../slideLayouts/slideLayout461.xml"/><Relationship Id="rId19" Type="http://schemas.openxmlformats.org/officeDocument/2006/relationships/theme" Target="../theme/theme29.xml"/><Relationship Id="rId18" Type="http://schemas.openxmlformats.org/officeDocument/2006/relationships/slideLayout" Target="../slideLayouts/slideLayout477.xml"/><Relationship Id="rId17" Type="http://schemas.openxmlformats.org/officeDocument/2006/relationships/slideLayout" Target="../slideLayouts/slideLayout476.xml"/><Relationship Id="rId16" Type="http://schemas.openxmlformats.org/officeDocument/2006/relationships/slideLayout" Target="../slideLayouts/slideLayout475.xml"/><Relationship Id="rId15" Type="http://schemas.openxmlformats.org/officeDocument/2006/relationships/slideLayout" Target="../slideLayouts/slideLayout474.xml"/><Relationship Id="rId14" Type="http://schemas.openxmlformats.org/officeDocument/2006/relationships/slideLayout" Target="../slideLayouts/slideLayout473.xml"/><Relationship Id="rId13" Type="http://schemas.openxmlformats.org/officeDocument/2006/relationships/slideLayout" Target="../slideLayouts/slideLayout472.xml"/><Relationship Id="rId12" Type="http://schemas.openxmlformats.org/officeDocument/2006/relationships/slideLayout" Target="../slideLayouts/slideLayout471.xml"/><Relationship Id="rId11" Type="http://schemas.openxmlformats.org/officeDocument/2006/relationships/slideLayout" Target="../slideLayouts/slideLayout470.xml"/><Relationship Id="rId10" Type="http://schemas.openxmlformats.org/officeDocument/2006/relationships/slideLayout" Target="../slideLayouts/slideLayout469.xml"/><Relationship Id="rId1" Type="http://schemas.openxmlformats.org/officeDocument/2006/relationships/slideLayout" Target="../slideLayouts/slideLayout46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9" Type="http://schemas.openxmlformats.org/officeDocument/2006/relationships/theme" Target="../theme/theme3.xml"/><Relationship Id="rId18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_rels/slideMaster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79.xml"/><Relationship Id="rId19" Type="http://schemas.openxmlformats.org/officeDocument/2006/relationships/theme" Target="../theme/theme30.xml"/><Relationship Id="rId18" Type="http://schemas.openxmlformats.org/officeDocument/2006/relationships/slideLayout" Target="../slideLayouts/slideLayout495.xml"/><Relationship Id="rId17" Type="http://schemas.openxmlformats.org/officeDocument/2006/relationships/slideLayout" Target="../slideLayouts/slideLayout494.xml"/><Relationship Id="rId16" Type="http://schemas.openxmlformats.org/officeDocument/2006/relationships/slideLayout" Target="../slideLayouts/slideLayout493.xml"/><Relationship Id="rId15" Type="http://schemas.openxmlformats.org/officeDocument/2006/relationships/slideLayout" Target="../slideLayouts/slideLayout492.xml"/><Relationship Id="rId14" Type="http://schemas.openxmlformats.org/officeDocument/2006/relationships/slideLayout" Target="../slideLayouts/slideLayout491.xml"/><Relationship Id="rId13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7.xml"/><Relationship Id="rId1" Type="http://schemas.openxmlformats.org/officeDocument/2006/relationships/slideLayout" Target="../slideLayouts/slideLayout478.xml"/></Relationships>
</file>

<file path=ppt/slideMasters/_rels/slideMaster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4.xml"/><Relationship Id="rId8" Type="http://schemas.openxmlformats.org/officeDocument/2006/relationships/slideLayout" Target="../slideLayouts/slideLayout503.xml"/><Relationship Id="rId7" Type="http://schemas.openxmlformats.org/officeDocument/2006/relationships/slideLayout" Target="../slideLayouts/slideLayout502.xml"/><Relationship Id="rId6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7.xml"/><Relationship Id="rId19" Type="http://schemas.openxmlformats.org/officeDocument/2006/relationships/theme" Target="../theme/theme31.xml"/><Relationship Id="rId18" Type="http://schemas.openxmlformats.org/officeDocument/2006/relationships/slideLayout" Target="../slideLayouts/slideLayout513.xml"/><Relationship Id="rId17" Type="http://schemas.openxmlformats.org/officeDocument/2006/relationships/slideLayout" Target="../slideLayouts/slideLayout512.xml"/><Relationship Id="rId16" Type="http://schemas.openxmlformats.org/officeDocument/2006/relationships/slideLayout" Target="../slideLayouts/slideLayout511.xml"/><Relationship Id="rId15" Type="http://schemas.openxmlformats.org/officeDocument/2006/relationships/slideLayout" Target="../slideLayouts/slideLayout510.xml"/><Relationship Id="rId14" Type="http://schemas.openxmlformats.org/officeDocument/2006/relationships/slideLayout" Target="../slideLayouts/slideLayout509.xml"/><Relationship Id="rId13" Type="http://schemas.openxmlformats.org/officeDocument/2006/relationships/slideLayout" Target="../slideLayouts/slideLayout508.xml"/><Relationship Id="rId12" Type="http://schemas.openxmlformats.org/officeDocument/2006/relationships/slideLayout" Target="../slideLayouts/slideLayout507.xml"/><Relationship Id="rId11" Type="http://schemas.openxmlformats.org/officeDocument/2006/relationships/slideLayout" Target="../slideLayouts/slideLayout506.xml"/><Relationship Id="rId10" Type="http://schemas.openxmlformats.org/officeDocument/2006/relationships/slideLayout" Target="../slideLayouts/slideLayout505.xml"/><Relationship Id="rId1" Type="http://schemas.openxmlformats.org/officeDocument/2006/relationships/slideLayout" Target="../slideLayouts/slideLayout496.xml"/></Relationships>
</file>

<file path=ppt/slideMasters/_rels/slideMaster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2.xml"/><Relationship Id="rId8" Type="http://schemas.openxmlformats.org/officeDocument/2006/relationships/slideLayout" Target="../slideLayouts/slideLayout521.xml"/><Relationship Id="rId7" Type="http://schemas.openxmlformats.org/officeDocument/2006/relationships/slideLayout" Target="../slideLayouts/slideLayout520.xml"/><Relationship Id="rId6" Type="http://schemas.openxmlformats.org/officeDocument/2006/relationships/slideLayout" Target="../slideLayouts/slideLayout519.xml"/><Relationship Id="rId5" Type="http://schemas.openxmlformats.org/officeDocument/2006/relationships/slideLayout" Target="../slideLayouts/slideLayout518.xml"/><Relationship Id="rId4" Type="http://schemas.openxmlformats.org/officeDocument/2006/relationships/slideLayout" Target="../slideLayouts/slideLayout517.xml"/><Relationship Id="rId3" Type="http://schemas.openxmlformats.org/officeDocument/2006/relationships/slideLayout" Target="../slideLayouts/slideLayout516.xml"/><Relationship Id="rId2" Type="http://schemas.openxmlformats.org/officeDocument/2006/relationships/slideLayout" Target="../slideLayouts/slideLayout515.xml"/><Relationship Id="rId19" Type="http://schemas.openxmlformats.org/officeDocument/2006/relationships/theme" Target="../theme/theme32.xml"/><Relationship Id="rId18" Type="http://schemas.openxmlformats.org/officeDocument/2006/relationships/slideLayout" Target="../slideLayouts/slideLayout531.xml"/><Relationship Id="rId17" Type="http://schemas.openxmlformats.org/officeDocument/2006/relationships/slideLayout" Target="../slideLayouts/slideLayout530.xml"/><Relationship Id="rId16" Type="http://schemas.openxmlformats.org/officeDocument/2006/relationships/slideLayout" Target="../slideLayouts/slideLayout529.xml"/><Relationship Id="rId15" Type="http://schemas.openxmlformats.org/officeDocument/2006/relationships/slideLayout" Target="../slideLayouts/slideLayout528.xml"/><Relationship Id="rId14" Type="http://schemas.openxmlformats.org/officeDocument/2006/relationships/slideLayout" Target="../slideLayouts/slideLayout527.xml"/><Relationship Id="rId13" Type="http://schemas.openxmlformats.org/officeDocument/2006/relationships/slideLayout" Target="../slideLayouts/slideLayout526.xml"/><Relationship Id="rId12" Type="http://schemas.openxmlformats.org/officeDocument/2006/relationships/slideLayout" Target="../slideLayouts/slideLayout525.xml"/><Relationship Id="rId11" Type="http://schemas.openxmlformats.org/officeDocument/2006/relationships/slideLayout" Target="../slideLayouts/slideLayout524.xml"/><Relationship Id="rId10" Type="http://schemas.openxmlformats.org/officeDocument/2006/relationships/slideLayout" Target="../slideLayouts/slideLayout523.xml"/><Relationship Id="rId1" Type="http://schemas.openxmlformats.org/officeDocument/2006/relationships/slideLayout" Target="../slideLayouts/slideLayout514.xml"/></Relationships>
</file>

<file path=ppt/slideMasters/_rels/slideMaster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0.xml"/><Relationship Id="rId8" Type="http://schemas.openxmlformats.org/officeDocument/2006/relationships/slideLayout" Target="../slideLayouts/slideLayout539.xml"/><Relationship Id="rId7" Type="http://schemas.openxmlformats.org/officeDocument/2006/relationships/slideLayout" Target="../slideLayouts/slideLayout538.xml"/><Relationship Id="rId6" Type="http://schemas.openxmlformats.org/officeDocument/2006/relationships/slideLayout" Target="../slideLayouts/slideLayout537.xml"/><Relationship Id="rId5" Type="http://schemas.openxmlformats.org/officeDocument/2006/relationships/slideLayout" Target="../slideLayouts/slideLayout536.xml"/><Relationship Id="rId4" Type="http://schemas.openxmlformats.org/officeDocument/2006/relationships/slideLayout" Target="../slideLayouts/slideLayout535.xml"/><Relationship Id="rId3" Type="http://schemas.openxmlformats.org/officeDocument/2006/relationships/slideLayout" Target="../slideLayouts/slideLayout534.xml"/><Relationship Id="rId2" Type="http://schemas.openxmlformats.org/officeDocument/2006/relationships/slideLayout" Target="../slideLayouts/slideLayout533.xml"/><Relationship Id="rId19" Type="http://schemas.openxmlformats.org/officeDocument/2006/relationships/theme" Target="../theme/theme33.xml"/><Relationship Id="rId18" Type="http://schemas.openxmlformats.org/officeDocument/2006/relationships/slideLayout" Target="../slideLayouts/slideLayout549.xml"/><Relationship Id="rId17" Type="http://schemas.openxmlformats.org/officeDocument/2006/relationships/slideLayout" Target="../slideLayouts/slideLayout548.xml"/><Relationship Id="rId16" Type="http://schemas.openxmlformats.org/officeDocument/2006/relationships/slideLayout" Target="../slideLayouts/slideLayout547.xml"/><Relationship Id="rId15" Type="http://schemas.openxmlformats.org/officeDocument/2006/relationships/slideLayout" Target="../slideLayouts/slideLayout546.xml"/><Relationship Id="rId14" Type="http://schemas.openxmlformats.org/officeDocument/2006/relationships/slideLayout" Target="../slideLayouts/slideLayout545.xml"/><Relationship Id="rId13" Type="http://schemas.openxmlformats.org/officeDocument/2006/relationships/slideLayout" Target="../slideLayouts/slideLayout544.xml"/><Relationship Id="rId12" Type="http://schemas.openxmlformats.org/officeDocument/2006/relationships/slideLayout" Target="../slideLayouts/slideLayout543.xml"/><Relationship Id="rId11" Type="http://schemas.openxmlformats.org/officeDocument/2006/relationships/slideLayout" Target="../slideLayouts/slideLayout542.xml"/><Relationship Id="rId10" Type="http://schemas.openxmlformats.org/officeDocument/2006/relationships/slideLayout" Target="../slideLayouts/slideLayout541.xml"/><Relationship Id="rId1" Type="http://schemas.openxmlformats.org/officeDocument/2006/relationships/slideLayout" Target="../slideLayouts/slideLayout532.xml"/></Relationships>
</file>

<file path=ppt/slideMasters/_rels/slideMaster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8.xml"/><Relationship Id="rId8" Type="http://schemas.openxmlformats.org/officeDocument/2006/relationships/slideLayout" Target="../slideLayouts/slideLayout557.xml"/><Relationship Id="rId7" Type="http://schemas.openxmlformats.org/officeDocument/2006/relationships/slideLayout" Target="../slideLayouts/slideLayout556.xml"/><Relationship Id="rId6" Type="http://schemas.openxmlformats.org/officeDocument/2006/relationships/slideLayout" Target="../slideLayouts/slideLayout555.xml"/><Relationship Id="rId5" Type="http://schemas.openxmlformats.org/officeDocument/2006/relationships/slideLayout" Target="../slideLayouts/slideLayout554.xml"/><Relationship Id="rId4" Type="http://schemas.openxmlformats.org/officeDocument/2006/relationships/slideLayout" Target="../slideLayouts/slideLayout553.xml"/><Relationship Id="rId3" Type="http://schemas.openxmlformats.org/officeDocument/2006/relationships/slideLayout" Target="../slideLayouts/slideLayout552.xml"/><Relationship Id="rId2" Type="http://schemas.openxmlformats.org/officeDocument/2006/relationships/slideLayout" Target="../slideLayouts/slideLayout551.xml"/><Relationship Id="rId19" Type="http://schemas.openxmlformats.org/officeDocument/2006/relationships/theme" Target="../theme/theme34.xml"/><Relationship Id="rId18" Type="http://schemas.openxmlformats.org/officeDocument/2006/relationships/slideLayout" Target="../slideLayouts/slideLayout567.xml"/><Relationship Id="rId17" Type="http://schemas.openxmlformats.org/officeDocument/2006/relationships/slideLayout" Target="../slideLayouts/slideLayout566.xml"/><Relationship Id="rId16" Type="http://schemas.openxmlformats.org/officeDocument/2006/relationships/slideLayout" Target="../slideLayouts/slideLayout565.xml"/><Relationship Id="rId15" Type="http://schemas.openxmlformats.org/officeDocument/2006/relationships/slideLayout" Target="../slideLayouts/slideLayout564.xml"/><Relationship Id="rId14" Type="http://schemas.openxmlformats.org/officeDocument/2006/relationships/slideLayout" Target="../slideLayouts/slideLayout563.xml"/><Relationship Id="rId13" Type="http://schemas.openxmlformats.org/officeDocument/2006/relationships/slideLayout" Target="../slideLayouts/slideLayout562.xml"/><Relationship Id="rId12" Type="http://schemas.openxmlformats.org/officeDocument/2006/relationships/slideLayout" Target="../slideLayouts/slideLayout561.xml"/><Relationship Id="rId11" Type="http://schemas.openxmlformats.org/officeDocument/2006/relationships/slideLayout" Target="../slideLayouts/slideLayout560.xml"/><Relationship Id="rId10" Type="http://schemas.openxmlformats.org/officeDocument/2006/relationships/slideLayout" Target="../slideLayouts/slideLayout559.xml"/><Relationship Id="rId1" Type="http://schemas.openxmlformats.org/officeDocument/2006/relationships/slideLayout" Target="../slideLayouts/slideLayout550.xml"/></Relationships>
</file>

<file path=ppt/slideMasters/_rels/slideMaster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6.xml"/><Relationship Id="rId8" Type="http://schemas.openxmlformats.org/officeDocument/2006/relationships/slideLayout" Target="../slideLayouts/slideLayout575.xml"/><Relationship Id="rId7" Type="http://schemas.openxmlformats.org/officeDocument/2006/relationships/slideLayout" Target="../slideLayouts/slideLayout574.xml"/><Relationship Id="rId6" Type="http://schemas.openxmlformats.org/officeDocument/2006/relationships/slideLayout" Target="../slideLayouts/slideLayout573.xml"/><Relationship Id="rId5" Type="http://schemas.openxmlformats.org/officeDocument/2006/relationships/slideLayout" Target="../slideLayouts/slideLayout572.xml"/><Relationship Id="rId4" Type="http://schemas.openxmlformats.org/officeDocument/2006/relationships/slideLayout" Target="../slideLayouts/slideLayout571.xml"/><Relationship Id="rId3" Type="http://schemas.openxmlformats.org/officeDocument/2006/relationships/slideLayout" Target="../slideLayouts/slideLayout570.xml"/><Relationship Id="rId2" Type="http://schemas.openxmlformats.org/officeDocument/2006/relationships/slideLayout" Target="../slideLayouts/slideLayout569.xml"/><Relationship Id="rId19" Type="http://schemas.openxmlformats.org/officeDocument/2006/relationships/theme" Target="../theme/theme35.xml"/><Relationship Id="rId18" Type="http://schemas.openxmlformats.org/officeDocument/2006/relationships/slideLayout" Target="../slideLayouts/slideLayout585.xml"/><Relationship Id="rId17" Type="http://schemas.openxmlformats.org/officeDocument/2006/relationships/slideLayout" Target="../slideLayouts/slideLayout584.xml"/><Relationship Id="rId16" Type="http://schemas.openxmlformats.org/officeDocument/2006/relationships/slideLayout" Target="../slideLayouts/slideLayout583.xml"/><Relationship Id="rId15" Type="http://schemas.openxmlformats.org/officeDocument/2006/relationships/slideLayout" Target="../slideLayouts/slideLayout582.xml"/><Relationship Id="rId14" Type="http://schemas.openxmlformats.org/officeDocument/2006/relationships/slideLayout" Target="../slideLayouts/slideLayout581.xml"/><Relationship Id="rId13" Type="http://schemas.openxmlformats.org/officeDocument/2006/relationships/slideLayout" Target="../slideLayouts/slideLayout580.xml"/><Relationship Id="rId12" Type="http://schemas.openxmlformats.org/officeDocument/2006/relationships/slideLayout" Target="../slideLayouts/slideLayout579.xml"/><Relationship Id="rId11" Type="http://schemas.openxmlformats.org/officeDocument/2006/relationships/slideLayout" Target="../slideLayouts/slideLayout578.xml"/><Relationship Id="rId10" Type="http://schemas.openxmlformats.org/officeDocument/2006/relationships/slideLayout" Target="../slideLayouts/slideLayout577.xml"/><Relationship Id="rId1" Type="http://schemas.openxmlformats.org/officeDocument/2006/relationships/slideLayout" Target="../slideLayouts/slideLayout568.xml"/></Relationships>
</file>

<file path=ppt/slideMasters/_rels/slideMaster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4.xml"/><Relationship Id="rId8" Type="http://schemas.openxmlformats.org/officeDocument/2006/relationships/slideLayout" Target="../slideLayouts/slideLayout593.xml"/><Relationship Id="rId7" Type="http://schemas.openxmlformats.org/officeDocument/2006/relationships/slideLayout" Target="../slideLayouts/slideLayout592.xml"/><Relationship Id="rId6" Type="http://schemas.openxmlformats.org/officeDocument/2006/relationships/slideLayout" Target="../slideLayouts/slideLayout591.xml"/><Relationship Id="rId5" Type="http://schemas.openxmlformats.org/officeDocument/2006/relationships/slideLayout" Target="../slideLayouts/slideLayout590.xml"/><Relationship Id="rId4" Type="http://schemas.openxmlformats.org/officeDocument/2006/relationships/slideLayout" Target="../slideLayouts/slideLayout589.xml"/><Relationship Id="rId3" Type="http://schemas.openxmlformats.org/officeDocument/2006/relationships/slideLayout" Target="../slideLayouts/slideLayout588.xml"/><Relationship Id="rId2" Type="http://schemas.openxmlformats.org/officeDocument/2006/relationships/slideLayout" Target="../slideLayouts/slideLayout587.xml"/><Relationship Id="rId19" Type="http://schemas.openxmlformats.org/officeDocument/2006/relationships/theme" Target="../theme/theme36.xml"/><Relationship Id="rId18" Type="http://schemas.openxmlformats.org/officeDocument/2006/relationships/slideLayout" Target="../slideLayouts/slideLayout603.xml"/><Relationship Id="rId17" Type="http://schemas.openxmlformats.org/officeDocument/2006/relationships/slideLayout" Target="../slideLayouts/slideLayout602.xml"/><Relationship Id="rId16" Type="http://schemas.openxmlformats.org/officeDocument/2006/relationships/slideLayout" Target="../slideLayouts/slideLayout601.xml"/><Relationship Id="rId15" Type="http://schemas.openxmlformats.org/officeDocument/2006/relationships/slideLayout" Target="../slideLayouts/slideLayout600.xml"/><Relationship Id="rId14" Type="http://schemas.openxmlformats.org/officeDocument/2006/relationships/slideLayout" Target="../slideLayouts/slideLayout599.xml"/><Relationship Id="rId13" Type="http://schemas.openxmlformats.org/officeDocument/2006/relationships/slideLayout" Target="../slideLayouts/slideLayout598.xml"/><Relationship Id="rId12" Type="http://schemas.openxmlformats.org/officeDocument/2006/relationships/slideLayout" Target="../slideLayouts/slideLayout597.xml"/><Relationship Id="rId11" Type="http://schemas.openxmlformats.org/officeDocument/2006/relationships/slideLayout" Target="../slideLayouts/slideLayout596.xml"/><Relationship Id="rId10" Type="http://schemas.openxmlformats.org/officeDocument/2006/relationships/slideLayout" Target="../slideLayouts/slideLayout595.xml"/><Relationship Id="rId1" Type="http://schemas.openxmlformats.org/officeDocument/2006/relationships/slideLayout" Target="../slideLayouts/slideLayout586.xml"/></Relationships>
</file>

<file path=ppt/slideMasters/_rels/slideMaster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12.xml"/><Relationship Id="rId8" Type="http://schemas.openxmlformats.org/officeDocument/2006/relationships/slideLayout" Target="../slideLayouts/slideLayout611.xml"/><Relationship Id="rId7" Type="http://schemas.openxmlformats.org/officeDocument/2006/relationships/slideLayout" Target="../slideLayouts/slideLayout610.xml"/><Relationship Id="rId6" Type="http://schemas.openxmlformats.org/officeDocument/2006/relationships/slideLayout" Target="../slideLayouts/slideLayout609.xml"/><Relationship Id="rId5" Type="http://schemas.openxmlformats.org/officeDocument/2006/relationships/slideLayout" Target="../slideLayouts/slideLayout608.xml"/><Relationship Id="rId4" Type="http://schemas.openxmlformats.org/officeDocument/2006/relationships/slideLayout" Target="../slideLayouts/slideLayout607.xml"/><Relationship Id="rId3" Type="http://schemas.openxmlformats.org/officeDocument/2006/relationships/slideLayout" Target="../slideLayouts/slideLayout606.xml"/><Relationship Id="rId2" Type="http://schemas.openxmlformats.org/officeDocument/2006/relationships/slideLayout" Target="../slideLayouts/slideLayout605.xml"/><Relationship Id="rId19" Type="http://schemas.openxmlformats.org/officeDocument/2006/relationships/theme" Target="../theme/theme37.xml"/><Relationship Id="rId18" Type="http://schemas.openxmlformats.org/officeDocument/2006/relationships/slideLayout" Target="../slideLayouts/slideLayout621.xml"/><Relationship Id="rId17" Type="http://schemas.openxmlformats.org/officeDocument/2006/relationships/slideLayout" Target="../slideLayouts/slideLayout620.xml"/><Relationship Id="rId16" Type="http://schemas.openxmlformats.org/officeDocument/2006/relationships/slideLayout" Target="../slideLayouts/slideLayout619.xml"/><Relationship Id="rId15" Type="http://schemas.openxmlformats.org/officeDocument/2006/relationships/slideLayout" Target="../slideLayouts/slideLayout618.xml"/><Relationship Id="rId14" Type="http://schemas.openxmlformats.org/officeDocument/2006/relationships/slideLayout" Target="../slideLayouts/slideLayout617.xml"/><Relationship Id="rId13" Type="http://schemas.openxmlformats.org/officeDocument/2006/relationships/slideLayout" Target="../slideLayouts/slideLayout616.xml"/><Relationship Id="rId12" Type="http://schemas.openxmlformats.org/officeDocument/2006/relationships/slideLayout" Target="../slideLayouts/slideLayout615.xml"/><Relationship Id="rId11" Type="http://schemas.openxmlformats.org/officeDocument/2006/relationships/slideLayout" Target="../slideLayouts/slideLayout614.xml"/><Relationship Id="rId10" Type="http://schemas.openxmlformats.org/officeDocument/2006/relationships/slideLayout" Target="../slideLayouts/slideLayout613.xml"/><Relationship Id="rId1" Type="http://schemas.openxmlformats.org/officeDocument/2006/relationships/slideLayout" Target="../slideLayouts/slideLayout604.xml"/></Relationships>
</file>

<file path=ppt/slideMasters/_rels/slideMaster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30.xml"/><Relationship Id="rId8" Type="http://schemas.openxmlformats.org/officeDocument/2006/relationships/slideLayout" Target="../slideLayouts/slideLayout629.xml"/><Relationship Id="rId7" Type="http://schemas.openxmlformats.org/officeDocument/2006/relationships/slideLayout" Target="../slideLayouts/slideLayout628.xml"/><Relationship Id="rId6" Type="http://schemas.openxmlformats.org/officeDocument/2006/relationships/slideLayout" Target="../slideLayouts/slideLayout627.xml"/><Relationship Id="rId5" Type="http://schemas.openxmlformats.org/officeDocument/2006/relationships/slideLayout" Target="../slideLayouts/slideLayout626.xml"/><Relationship Id="rId4" Type="http://schemas.openxmlformats.org/officeDocument/2006/relationships/slideLayout" Target="../slideLayouts/slideLayout625.xml"/><Relationship Id="rId3" Type="http://schemas.openxmlformats.org/officeDocument/2006/relationships/slideLayout" Target="../slideLayouts/slideLayout624.xml"/><Relationship Id="rId2" Type="http://schemas.openxmlformats.org/officeDocument/2006/relationships/slideLayout" Target="../slideLayouts/slideLayout623.xml"/><Relationship Id="rId19" Type="http://schemas.openxmlformats.org/officeDocument/2006/relationships/theme" Target="../theme/theme38.xml"/><Relationship Id="rId18" Type="http://schemas.openxmlformats.org/officeDocument/2006/relationships/slideLayout" Target="../slideLayouts/slideLayout639.xml"/><Relationship Id="rId17" Type="http://schemas.openxmlformats.org/officeDocument/2006/relationships/slideLayout" Target="../slideLayouts/slideLayout638.xml"/><Relationship Id="rId16" Type="http://schemas.openxmlformats.org/officeDocument/2006/relationships/slideLayout" Target="../slideLayouts/slideLayout637.xml"/><Relationship Id="rId15" Type="http://schemas.openxmlformats.org/officeDocument/2006/relationships/slideLayout" Target="../slideLayouts/slideLayout636.xml"/><Relationship Id="rId14" Type="http://schemas.openxmlformats.org/officeDocument/2006/relationships/slideLayout" Target="../slideLayouts/slideLayout635.xml"/><Relationship Id="rId13" Type="http://schemas.openxmlformats.org/officeDocument/2006/relationships/slideLayout" Target="../slideLayouts/slideLayout634.xml"/><Relationship Id="rId12" Type="http://schemas.openxmlformats.org/officeDocument/2006/relationships/slideLayout" Target="../slideLayouts/slideLayout633.xml"/><Relationship Id="rId11" Type="http://schemas.openxmlformats.org/officeDocument/2006/relationships/slideLayout" Target="../slideLayouts/slideLayout632.xml"/><Relationship Id="rId10" Type="http://schemas.openxmlformats.org/officeDocument/2006/relationships/slideLayout" Target="../slideLayouts/slideLayout631.xml"/><Relationship Id="rId1" Type="http://schemas.openxmlformats.org/officeDocument/2006/relationships/slideLayout" Target="../slideLayouts/slideLayout622.xml"/></Relationships>
</file>

<file path=ppt/slideMasters/_rels/slideMaster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8.xml"/><Relationship Id="rId8" Type="http://schemas.openxmlformats.org/officeDocument/2006/relationships/slideLayout" Target="../slideLayouts/slideLayout647.xml"/><Relationship Id="rId7" Type="http://schemas.openxmlformats.org/officeDocument/2006/relationships/slideLayout" Target="../slideLayouts/slideLayout646.xml"/><Relationship Id="rId6" Type="http://schemas.openxmlformats.org/officeDocument/2006/relationships/slideLayout" Target="../slideLayouts/slideLayout645.xml"/><Relationship Id="rId5" Type="http://schemas.openxmlformats.org/officeDocument/2006/relationships/slideLayout" Target="../slideLayouts/slideLayout644.xml"/><Relationship Id="rId4" Type="http://schemas.openxmlformats.org/officeDocument/2006/relationships/slideLayout" Target="../slideLayouts/slideLayout643.xml"/><Relationship Id="rId3" Type="http://schemas.openxmlformats.org/officeDocument/2006/relationships/slideLayout" Target="../slideLayouts/slideLayout642.xml"/><Relationship Id="rId2" Type="http://schemas.openxmlformats.org/officeDocument/2006/relationships/slideLayout" Target="../slideLayouts/slideLayout641.xml"/><Relationship Id="rId19" Type="http://schemas.openxmlformats.org/officeDocument/2006/relationships/theme" Target="../theme/theme39.xml"/><Relationship Id="rId18" Type="http://schemas.openxmlformats.org/officeDocument/2006/relationships/slideLayout" Target="../slideLayouts/slideLayout657.xml"/><Relationship Id="rId17" Type="http://schemas.openxmlformats.org/officeDocument/2006/relationships/slideLayout" Target="../slideLayouts/slideLayout656.xml"/><Relationship Id="rId16" Type="http://schemas.openxmlformats.org/officeDocument/2006/relationships/slideLayout" Target="../slideLayouts/slideLayout655.xml"/><Relationship Id="rId15" Type="http://schemas.openxmlformats.org/officeDocument/2006/relationships/slideLayout" Target="../slideLayouts/slideLayout654.xml"/><Relationship Id="rId14" Type="http://schemas.openxmlformats.org/officeDocument/2006/relationships/slideLayout" Target="../slideLayouts/slideLayout653.xml"/><Relationship Id="rId13" Type="http://schemas.openxmlformats.org/officeDocument/2006/relationships/slideLayout" Target="../slideLayouts/slideLayout652.xml"/><Relationship Id="rId12" Type="http://schemas.openxmlformats.org/officeDocument/2006/relationships/slideLayout" Target="../slideLayouts/slideLayout651.xml"/><Relationship Id="rId11" Type="http://schemas.openxmlformats.org/officeDocument/2006/relationships/slideLayout" Target="../slideLayouts/slideLayout650.xml"/><Relationship Id="rId10" Type="http://schemas.openxmlformats.org/officeDocument/2006/relationships/slideLayout" Target="../slideLayouts/slideLayout649.xml"/><Relationship Id="rId1" Type="http://schemas.openxmlformats.org/officeDocument/2006/relationships/slideLayout" Target="../slideLayouts/slideLayout64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66.xml"/><Relationship Id="rId8" Type="http://schemas.openxmlformats.org/officeDocument/2006/relationships/slideLayout" Target="../slideLayouts/slideLayout665.xml"/><Relationship Id="rId7" Type="http://schemas.openxmlformats.org/officeDocument/2006/relationships/slideLayout" Target="../slideLayouts/slideLayout664.xml"/><Relationship Id="rId6" Type="http://schemas.openxmlformats.org/officeDocument/2006/relationships/slideLayout" Target="../slideLayouts/slideLayout663.xml"/><Relationship Id="rId5" Type="http://schemas.openxmlformats.org/officeDocument/2006/relationships/slideLayout" Target="../slideLayouts/slideLayout662.xml"/><Relationship Id="rId4" Type="http://schemas.openxmlformats.org/officeDocument/2006/relationships/slideLayout" Target="../slideLayouts/slideLayout661.xml"/><Relationship Id="rId3" Type="http://schemas.openxmlformats.org/officeDocument/2006/relationships/slideLayout" Target="../slideLayouts/slideLayout660.xml"/><Relationship Id="rId2" Type="http://schemas.openxmlformats.org/officeDocument/2006/relationships/slideLayout" Target="../slideLayouts/slideLayout659.xml"/><Relationship Id="rId19" Type="http://schemas.openxmlformats.org/officeDocument/2006/relationships/theme" Target="../theme/theme40.xml"/><Relationship Id="rId18" Type="http://schemas.openxmlformats.org/officeDocument/2006/relationships/slideLayout" Target="../slideLayouts/slideLayout675.xml"/><Relationship Id="rId17" Type="http://schemas.openxmlformats.org/officeDocument/2006/relationships/slideLayout" Target="../slideLayouts/slideLayout674.xml"/><Relationship Id="rId16" Type="http://schemas.openxmlformats.org/officeDocument/2006/relationships/slideLayout" Target="../slideLayouts/slideLayout673.xml"/><Relationship Id="rId15" Type="http://schemas.openxmlformats.org/officeDocument/2006/relationships/slideLayout" Target="../slideLayouts/slideLayout672.xml"/><Relationship Id="rId14" Type="http://schemas.openxmlformats.org/officeDocument/2006/relationships/slideLayout" Target="../slideLayouts/slideLayout671.xml"/><Relationship Id="rId13" Type="http://schemas.openxmlformats.org/officeDocument/2006/relationships/slideLayout" Target="../slideLayouts/slideLayout670.xml"/><Relationship Id="rId12" Type="http://schemas.openxmlformats.org/officeDocument/2006/relationships/slideLayout" Target="../slideLayouts/slideLayout669.xml"/><Relationship Id="rId11" Type="http://schemas.openxmlformats.org/officeDocument/2006/relationships/slideLayout" Target="../slideLayouts/slideLayout668.xml"/><Relationship Id="rId10" Type="http://schemas.openxmlformats.org/officeDocument/2006/relationships/slideLayout" Target="../slideLayouts/slideLayout667.xml"/><Relationship Id="rId1" Type="http://schemas.openxmlformats.org/officeDocument/2006/relationships/slideLayout" Target="../slideLayouts/slideLayout658.xml"/></Relationships>
</file>

<file path=ppt/slideMasters/_rels/slideMaster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84.xml"/><Relationship Id="rId8" Type="http://schemas.openxmlformats.org/officeDocument/2006/relationships/slideLayout" Target="../slideLayouts/slideLayout683.xml"/><Relationship Id="rId7" Type="http://schemas.openxmlformats.org/officeDocument/2006/relationships/slideLayout" Target="../slideLayouts/slideLayout682.xml"/><Relationship Id="rId6" Type="http://schemas.openxmlformats.org/officeDocument/2006/relationships/slideLayout" Target="../slideLayouts/slideLayout681.xml"/><Relationship Id="rId5" Type="http://schemas.openxmlformats.org/officeDocument/2006/relationships/slideLayout" Target="../slideLayouts/slideLayout680.xml"/><Relationship Id="rId4" Type="http://schemas.openxmlformats.org/officeDocument/2006/relationships/slideLayout" Target="../slideLayouts/slideLayout679.xml"/><Relationship Id="rId3" Type="http://schemas.openxmlformats.org/officeDocument/2006/relationships/slideLayout" Target="../slideLayouts/slideLayout678.xml"/><Relationship Id="rId2" Type="http://schemas.openxmlformats.org/officeDocument/2006/relationships/slideLayout" Target="../slideLayouts/slideLayout677.xml"/><Relationship Id="rId19" Type="http://schemas.openxmlformats.org/officeDocument/2006/relationships/theme" Target="../theme/theme41.xml"/><Relationship Id="rId18" Type="http://schemas.openxmlformats.org/officeDocument/2006/relationships/slideLayout" Target="../slideLayouts/slideLayout693.xml"/><Relationship Id="rId17" Type="http://schemas.openxmlformats.org/officeDocument/2006/relationships/slideLayout" Target="../slideLayouts/slideLayout692.xml"/><Relationship Id="rId16" Type="http://schemas.openxmlformats.org/officeDocument/2006/relationships/slideLayout" Target="../slideLayouts/slideLayout691.xml"/><Relationship Id="rId15" Type="http://schemas.openxmlformats.org/officeDocument/2006/relationships/slideLayout" Target="../slideLayouts/slideLayout690.xml"/><Relationship Id="rId14" Type="http://schemas.openxmlformats.org/officeDocument/2006/relationships/slideLayout" Target="../slideLayouts/slideLayout689.xml"/><Relationship Id="rId13" Type="http://schemas.openxmlformats.org/officeDocument/2006/relationships/slideLayout" Target="../slideLayouts/slideLayout688.xml"/><Relationship Id="rId12" Type="http://schemas.openxmlformats.org/officeDocument/2006/relationships/slideLayout" Target="../slideLayouts/slideLayout687.xml"/><Relationship Id="rId11" Type="http://schemas.openxmlformats.org/officeDocument/2006/relationships/slideLayout" Target="../slideLayouts/slideLayout686.xml"/><Relationship Id="rId10" Type="http://schemas.openxmlformats.org/officeDocument/2006/relationships/slideLayout" Target="../slideLayouts/slideLayout685.xml"/><Relationship Id="rId1" Type="http://schemas.openxmlformats.org/officeDocument/2006/relationships/slideLayout" Target="../slideLayouts/slideLayout676.xml"/></Relationships>
</file>

<file path=ppt/slideMasters/_rels/slideMaster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02.xml"/><Relationship Id="rId8" Type="http://schemas.openxmlformats.org/officeDocument/2006/relationships/slideLayout" Target="../slideLayouts/slideLayout701.xml"/><Relationship Id="rId7" Type="http://schemas.openxmlformats.org/officeDocument/2006/relationships/slideLayout" Target="../slideLayouts/slideLayout700.xml"/><Relationship Id="rId6" Type="http://schemas.openxmlformats.org/officeDocument/2006/relationships/slideLayout" Target="../slideLayouts/slideLayout699.xml"/><Relationship Id="rId5" Type="http://schemas.openxmlformats.org/officeDocument/2006/relationships/slideLayout" Target="../slideLayouts/slideLayout698.xml"/><Relationship Id="rId4" Type="http://schemas.openxmlformats.org/officeDocument/2006/relationships/slideLayout" Target="../slideLayouts/slideLayout697.xml"/><Relationship Id="rId3" Type="http://schemas.openxmlformats.org/officeDocument/2006/relationships/slideLayout" Target="../slideLayouts/slideLayout696.xml"/><Relationship Id="rId2" Type="http://schemas.openxmlformats.org/officeDocument/2006/relationships/slideLayout" Target="../slideLayouts/slideLayout695.xml"/><Relationship Id="rId19" Type="http://schemas.openxmlformats.org/officeDocument/2006/relationships/theme" Target="../theme/theme42.xml"/><Relationship Id="rId18" Type="http://schemas.openxmlformats.org/officeDocument/2006/relationships/slideLayout" Target="../slideLayouts/slideLayout711.xml"/><Relationship Id="rId17" Type="http://schemas.openxmlformats.org/officeDocument/2006/relationships/slideLayout" Target="../slideLayouts/slideLayout710.xml"/><Relationship Id="rId16" Type="http://schemas.openxmlformats.org/officeDocument/2006/relationships/slideLayout" Target="../slideLayouts/slideLayout709.xml"/><Relationship Id="rId15" Type="http://schemas.openxmlformats.org/officeDocument/2006/relationships/slideLayout" Target="../slideLayouts/slideLayout708.xml"/><Relationship Id="rId14" Type="http://schemas.openxmlformats.org/officeDocument/2006/relationships/slideLayout" Target="../slideLayouts/slideLayout707.xml"/><Relationship Id="rId13" Type="http://schemas.openxmlformats.org/officeDocument/2006/relationships/slideLayout" Target="../slideLayouts/slideLayout706.xml"/><Relationship Id="rId12" Type="http://schemas.openxmlformats.org/officeDocument/2006/relationships/slideLayout" Target="../slideLayouts/slideLayout705.xml"/><Relationship Id="rId11" Type="http://schemas.openxmlformats.org/officeDocument/2006/relationships/slideLayout" Target="../slideLayouts/slideLayout704.xml"/><Relationship Id="rId10" Type="http://schemas.openxmlformats.org/officeDocument/2006/relationships/slideLayout" Target="../slideLayouts/slideLayout703.xml"/><Relationship Id="rId1" Type="http://schemas.openxmlformats.org/officeDocument/2006/relationships/slideLayout" Target="../slideLayouts/slideLayout694.xml"/></Relationships>
</file>

<file path=ppt/slideMasters/_rels/slideMaster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20.xml"/><Relationship Id="rId8" Type="http://schemas.openxmlformats.org/officeDocument/2006/relationships/slideLayout" Target="../slideLayouts/slideLayout719.xml"/><Relationship Id="rId7" Type="http://schemas.openxmlformats.org/officeDocument/2006/relationships/slideLayout" Target="../slideLayouts/slideLayout718.xml"/><Relationship Id="rId6" Type="http://schemas.openxmlformats.org/officeDocument/2006/relationships/slideLayout" Target="../slideLayouts/slideLayout717.xml"/><Relationship Id="rId5" Type="http://schemas.openxmlformats.org/officeDocument/2006/relationships/slideLayout" Target="../slideLayouts/slideLayout716.xml"/><Relationship Id="rId4" Type="http://schemas.openxmlformats.org/officeDocument/2006/relationships/slideLayout" Target="../slideLayouts/slideLayout715.xml"/><Relationship Id="rId3" Type="http://schemas.openxmlformats.org/officeDocument/2006/relationships/slideLayout" Target="../slideLayouts/slideLayout714.xml"/><Relationship Id="rId2" Type="http://schemas.openxmlformats.org/officeDocument/2006/relationships/slideLayout" Target="../slideLayouts/slideLayout713.xml"/><Relationship Id="rId19" Type="http://schemas.openxmlformats.org/officeDocument/2006/relationships/theme" Target="../theme/theme43.xml"/><Relationship Id="rId18" Type="http://schemas.openxmlformats.org/officeDocument/2006/relationships/slideLayout" Target="../slideLayouts/slideLayout729.xml"/><Relationship Id="rId17" Type="http://schemas.openxmlformats.org/officeDocument/2006/relationships/slideLayout" Target="../slideLayouts/slideLayout728.xml"/><Relationship Id="rId16" Type="http://schemas.openxmlformats.org/officeDocument/2006/relationships/slideLayout" Target="../slideLayouts/slideLayout727.xml"/><Relationship Id="rId15" Type="http://schemas.openxmlformats.org/officeDocument/2006/relationships/slideLayout" Target="../slideLayouts/slideLayout726.xml"/><Relationship Id="rId14" Type="http://schemas.openxmlformats.org/officeDocument/2006/relationships/slideLayout" Target="../slideLayouts/slideLayout725.xml"/><Relationship Id="rId13" Type="http://schemas.openxmlformats.org/officeDocument/2006/relationships/slideLayout" Target="../slideLayouts/slideLayout724.xml"/><Relationship Id="rId12" Type="http://schemas.openxmlformats.org/officeDocument/2006/relationships/slideLayout" Target="../slideLayouts/slideLayout723.xml"/><Relationship Id="rId11" Type="http://schemas.openxmlformats.org/officeDocument/2006/relationships/slideLayout" Target="../slideLayouts/slideLayout722.xml"/><Relationship Id="rId10" Type="http://schemas.openxmlformats.org/officeDocument/2006/relationships/slideLayout" Target="../slideLayouts/slideLayout721.xml"/><Relationship Id="rId1" Type="http://schemas.openxmlformats.org/officeDocument/2006/relationships/slideLayout" Target="../slideLayouts/slideLayout712.xml"/></Relationships>
</file>

<file path=ppt/slideMasters/_rels/slideMaster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38.xml"/><Relationship Id="rId8" Type="http://schemas.openxmlformats.org/officeDocument/2006/relationships/slideLayout" Target="../slideLayouts/slideLayout737.xml"/><Relationship Id="rId7" Type="http://schemas.openxmlformats.org/officeDocument/2006/relationships/slideLayout" Target="../slideLayouts/slideLayout736.xml"/><Relationship Id="rId6" Type="http://schemas.openxmlformats.org/officeDocument/2006/relationships/slideLayout" Target="../slideLayouts/slideLayout735.xml"/><Relationship Id="rId5" Type="http://schemas.openxmlformats.org/officeDocument/2006/relationships/slideLayout" Target="../slideLayouts/slideLayout734.xml"/><Relationship Id="rId4" Type="http://schemas.openxmlformats.org/officeDocument/2006/relationships/slideLayout" Target="../slideLayouts/slideLayout733.xml"/><Relationship Id="rId3" Type="http://schemas.openxmlformats.org/officeDocument/2006/relationships/slideLayout" Target="../slideLayouts/slideLayout732.xml"/><Relationship Id="rId2" Type="http://schemas.openxmlformats.org/officeDocument/2006/relationships/slideLayout" Target="../slideLayouts/slideLayout731.xml"/><Relationship Id="rId19" Type="http://schemas.openxmlformats.org/officeDocument/2006/relationships/theme" Target="../theme/theme44.xml"/><Relationship Id="rId18" Type="http://schemas.openxmlformats.org/officeDocument/2006/relationships/slideLayout" Target="../slideLayouts/slideLayout747.xml"/><Relationship Id="rId17" Type="http://schemas.openxmlformats.org/officeDocument/2006/relationships/slideLayout" Target="../slideLayouts/slideLayout746.xml"/><Relationship Id="rId16" Type="http://schemas.openxmlformats.org/officeDocument/2006/relationships/slideLayout" Target="../slideLayouts/slideLayout745.xml"/><Relationship Id="rId15" Type="http://schemas.openxmlformats.org/officeDocument/2006/relationships/slideLayout" Target="../slideLayouts/slideLayout744.xml"/><Relationship Id="rId14" Type="http://schemas.openxmlformats.org/officeDocument/2006/relationships/slideLayout" Target="../slideLayouts/slideLayout743.xml"/><Relationship Id="rId13" Type="http://schemas.openxmlformats.org/officeDocument/2006/relationships/slideLayout" Target="../slideLayouts/slideLayout742.xml"/><Relationship Id="rId12" Type="http://schemas.openxmlformats.org/officeDocument/2006/relationships/slideLayout" Target="../slideLayouts/slideLayout741.xml"/><Relationship Id="rId11" Type="http://schemas.openxmlformats.org/officeDocument/2006/relationships/slideLayout" Target="../slideLayouts/slideLayout740.xml"/><Relationship Id="rId10" Type="http://schemas.openxmlformats.org/officeDocument/2006/relationships/slideLayout" Target="../slideLayouts/slideLayout739.xml"/><Relationship Id="rId1" Type="http://schemas.openxmlformats.org/officeDocument/2006/relationships/slideLayout" Target="../slideLayouts/slideLayout730.xml"/></Relationships>
</file>

<file path=ppt/slideMasters/_rels/slideMaster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6.xml"/><Relationship Id="rId8" Type="http://schemas.openxmlformats.org/officeDocument/2006/relationships/slideLayout" Target="../slideLayouts/slideLayout755.xml"/><Relationship Id="rId7" Type="http://schemas.openxmlformats.org/officeDocument/2006/relationships/slideLayout" Target="../slideLayouts/slideLayout754.xml"/><Relationship Id="rId6" Type="http://schemas.openxmlformats.org/officeDocument/2006/relationships/slideLayout" Target="../slideLayouts/slideLayout753.xml"/><Relationship Id="rId5" Type="http://schemas.openxmlformats.org/officeDocument/2006/relationships/slideLayout" Target="../slideLayouts/slideLayout752.xml"/><Relationship Id="rId4" Type="http://schemas.openxmlformats.org/officeDocument/2006/relationships/slideLayout" Target="../slideLayouts/slideLayout751.xml"/><Relationship Id="rId3" Type="http://schemas.openxmlformats.org/officeDocument/2006/relationships/slideLayout" Target="../slideLayouts/slideLayout750.xml"/><Relationship Id="rId2" Type="http://schemas.openxmlformats.org/officeDocument/2006/relationships/slideLayout" Target="../slideLayouts/slideLayout749.xml"/><Relationship Id="rId19" Type="http://schemas.openxmlformats.org/officeDocument/2006/relationships/theme" Target="../theme/theme45.xml"/><Relationship Id="rId18" Type="http://schemas.openxmlformats.org/officeDocument/2006/relationships/slideLayout" Target="../slideLayouts/slideLayout765.xml"/><Relationship Id="rId17" Type="http://schemas.openxmlformats.org/officeDocument/2006/relationships/slideLayout" Target="../slideLayouts/slideLayout764.xml"/><Relationship Id="rId16" Type="http://schemas.openxmlformats.org/officeDocument/2006/relationships/slideLayout" Target="../slideLayouts/slideLayout763.xml"/><Relationship Id="rId15" Type="http://schemas.openxmlformats.org/officeDocument/2006/relationships/slideLayout" Target="../slideLayouts/slideLayout762.xml"/><Relationship Id="rId14" Type="http://schemas.openxmlformats.org/officeDocument/2006/relationships/slideLayout" Target="../slideLayouts/slideLayout761.xml"/><Relationship Id="rId13" Type="http://schemas.openxmlformats.org/officeDocument/2006/relationships/slideLayout" Target="../slideLayouts/slideLayout760.xml"/><Relationship Id="rId12" Type="http://schemas.openxmlformats.org/officeDocument/2006/relationships/slideLayout" Target="../slideLayouts/slideLayout759.xml"/><Relationship Id="rId11" Type="http://schemas.openxmlformats.org/officeDocument/2006/relationships/slideLayout" Target="../slideLayouts/slideLayout758.xml"/><Relationship Id="rId10" Type="http://schemas.openxmlformats.org/officeDocument/2006/relationships/slideLayout" Target="../slideLayouts/slideLayout757.xml"/><Relationship Id="rId1" Type="http://schemas.openxmlformats.org/officeDocument/2006/relationships/slideLayout" Target="../slideLayouts/slideLayout748.xml"/></Relationships>
</file>

<file path=ppt/slideMasters/_rels/slideMaster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4.xml"/><Relationship Id="rId8" Type="http://schemas.openxmlformats.org/officeDocument/2006/relationships/slideLayout" Target="../slideLayouts/slideLayout773.xml"/><Relationship Id="rId7" Type="http://schemas.openxmlformats.org/officeDocument/2006/relationships/slideLayout" Target="../slideLayouts/slideLayout772.xml"/><Relationship Id="rId6" Type="http://schemas.openxmlformats.org/officeDocument/2006/relationships/slideLayout" Target="../slideLayouts/slideLayout771.xml"/><Relationship Id="rId5" Type="http://schemas.openxmlformats.org/officeDocument/2006/relationships/slideLayout" Target="../slideLayouts/slideLayout770.xml"/><Relationship Id="rId4" Type="http://schemas.openxmlformats.org/officeDocument/2006/relationships/slideLayout" Target="../slideLayouts/slideLayout769.xml"/><Relationship Id="rId3" Type="http://schemas.openxmlformats.org/officeDocument/2006/relationships/slideLayout" Target="../slideLayouts/slideLayout768.xml"/><Relationship Id="rId2" Type="http://schemas.openxmlformats.org/officeDocument/2006/relationships/slideLayout" Target="../slideLayouts/slideLayout767.xml"/><Relationship Id="rId19" Type="http://schemas.openxmlformats.org/officeDocument/2006/relationships/theme" Target="../theme/theme46.xml"/><Relationship Id="rId18" Type="http://schemas.openxmlformats.org/officeDocument/2006/relationships/slideLayout" Target="../slideLayouts/slideLayout783.xml"/><Relationship Id="rId17" Type="http://schemas.openxmlformats.org/officeDocument/2006/relationships/slideLayout" Target="../slideLayouts/slideLayout782.xml"/><Relationship Id="rId16" Type="http://schemas.openxmlformats.org/officeDocument/2006/relationships/slideLayout" Target="../slideLayouts/slideLayout781.xml"/><Relationship Id="rId15" Type="http://schemas.openxmlformats.org/officeDocument/2006/relationships/slideLayout" Target="../slideLayouts/slideLayout780.xml"/><Relationship Id="rId14" Type="http://schemas.openxmlformats.org/officeDocument/2006/relationships/slideLayout" Target="../slideLayouts/slideLayout779.xml"/><Relationship Id="rId13" Type="http://schemas.openxmlformats.org/officeDocument/2006/relationships/slideLayout" Target="../slideLayouts/slideLayout778.xml"/><Relationship Id="rId12" Type="http://schemas.openxmlformats.org/officeDocument/2006/relationships/slideLayout" Target="../slideLayouts/slideLayout777.xml"/><Relationship Id="rId11" Type="http://schemas.openxmlformats.org/officeDocument/2006/relationships/slideLayout" Target="../slideLayouts/slideLayout776.xml"/><Relationship Id="rId10" Type="http://schemas.openxmlformats.org/officeDocument/2006/relationships/slideLayout" Target="../slideLayouts/slideLayout775.xml"/><Relationship Id="rId1" Type="http://schemas.openxmlformats.org/officeDocument/2006/relationships/slideLayout" Target="../slideLayouts/slideLayout766.xml"/></Relationships>
</file>

<file path=ppt/slideMasters/_rels/slideMaster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2.xml"/><Relationship Id="rId8" Type="http://schemas.openxmlformats.org/officeDocument/2006/relationships/slideLayout" Target="../slideLayouts/slideLayout791.xml"/><Relationship Id="rId7" Type="http://schemas.openxmlformats.org/officeDocument/2006/relationships/slideLayout" Target="../slideLayouts/slideLayout790.xml"/><Relationship Id="rId6" Type="http://schemas.openxmlformats.org/officeDocument/2006/relationships/slideLayout" Target="../slideLayouts/slideLayout789.xml"/><Relationship Id="rId5" Type="http://schemas.openxmlformats.org/officeDocument/2006/relationships/slideLayout" Target="../slideLayouts/slideLayout788.xml"/><Relationship Id="rId4" Type="http://schemas.openxmlformats.org/officeDocument/2006/relationships/slideLayout" Target="../slideLayouts/slideLayout787.xml"/><Relationship Id="rId3" Type="http://schemas.openxmlformats.org/officeDocument/2006/relationships/slideLayout" Target="../slideLayouts/slideLayout786.xml"/><Relationship Id="rId2" Type="http://schemas.openxmlformats.org/officeDocument/2006/relationships/slideLayout" Target="../slideLayouts/slideLayout785.xml"/><Relationship Id="rId19" Type="http://schemas.openxmlformats.org/officeDocument/2006/relationships/theme" Target="../theme/theme47.xml"/><Relationship Id="rId18" Type="http://schemas.openxmlformats.org/officeDocument/2006/relationships/slideLayout" Target="../slideLayouts/slideLayout801.xml"/><Relationship Id="rId17" Type="http://schemas.openxmlformats.org/officeDocument/2006/relationships/slideLayout" Target="../slideLayouts/slideLayout800.xml"/><Relationship Id="rId16" Type="http://schemas.openxmlformats.org/officeDocument/2006/relationships/slideLayout" Target="../slideLayouts/slideLayout799.xml"/><Relationship Id="rId15" Type="http://schemas.openxmlformats.org/officeDocument/2006/relationships/slideLayout" Target="../slideLayouts/slideLayout798.xml"/><Relationship Id="rId14" Type="http://schemas.openxmlformats.org/officeDocument/2006/relationships/slideLayout" Target="../slideLayouts/slideLayout797.xml"/><Relationship Id="rId13" Type="http://schemas.openxmlformats.org/officeDocument/2006/relationships/slideLayout" Target="../slideLayouts/slideLayout796.xml"/><Relationship Id="rId12" Type="http://schemas.openxmlformats.org/officeDocument/2006/relationships/slideLayout" Target="../slideLayouts/slideLayout795.xml"/><Relationship Id="rId11" Type="http://schemas.openxmlformats.org/officeDocument/2006/relationships/slideLayout" Target="../slideLayouts/slideLayout794.xml"/><Relationship Id="rId10" Type="http://schemas.openxmlformats.org/officeDocument/2006/relationships/slideLayout" Target="../slideLayouts/slideLayout793.xml"/><Relationship Id="rId1" Type="http://schemas.openxmlformats.org/officeDocument/2006/relationships/slideLayout" Target="../slideLayouts/slideLayout784.xml"/></Relationships>
</file>

<file path=ppt/slideMasters/_rels/slideMaster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0.xml"/><Relationship Id="rId8" Type="http://schemas.openxmlformats.org/officeDocument/2006/relationships/slideLayout" Target="../slideLayouts/slideLayout809.xml"/><Relationship Id="rId7" Type="http://schemas.openxmlformats.org/officeDocument/2006/relationships/slideLayout" Target="../slideLayouts/slideLayout808.xml"/><Relationship Id="rId6" Type="http://schemas.openxmlformats.org/officeDocument/2006/relationships/slideLayout" Target="../slideLayouts/slideLayout807.xml"/><Relationship Id="rId5" Type="http://schemas.openxmlformats.org/officeDocument/2006/relationships/slideLayout" Target="../slideLayouts/slideLayout806.xml"/><Relationship Id="rId4" Type="http://schemas.openxmlformats.org/officeDocument/2006/relationships/slideLayout" Target="../slideLayouts/slideLayout805.xml"/><Relationship Id="rId3" Type="http://schemas.openxmlformats.org/officeDocument/2006/relationships/slideLayout" Target="../slideLayouts/slideLayout804.xml"/><Relationship Id="rId2" Type="http://schemas.openxmlformats.org/officeDocument/2006/relationships/slideLayout" Target="../slideLayouts/slideLayout803.xml"/><Relationship Id="rId19" Type="http://schemas.openxmlformats.org/officeDocument/2006/relationships/theme" Target="../theme/theme48.xml"/><Relationship Id="rId18" Type="http://schemas.openxmlformats.org/officeDocument/2006/relationships/slideLayout" Target="../slideLayouts/slideLayout819.xml"/><Relationship Id="rId17" Type="http://schemas.openxmlformats.org/officeDocument/2006/relationships/slideLayout" Target="../slideLayouts/slideLayout818.xml"/><Relationship Id="rId16" Type="http://schemas.openxmlformats.org/officeDocument/2006/relationships/slideLayout" Target="../slideLayouts/slideLayout817.xml"/><Relationship Id="rId15" Type="http://schemas.openxmlformats.org/officeDocument/2006/relationships/slideLayout" Target="../slideLayouts/slideLayout816.xml"/><Relationship Id="rId14" Type="http://schemas.openxmlformats.org/officeDocument/2006/relationships/slideLayout" Target="../slideLayouts/slideLayout815.xml"/><Relationship Id="rId13" Type="http://schemas.openxmlformats.org/officeDocument/2006/relationships/slideLayout" Target="../slideLayouts/slideLayout814.xml"/><Relationship Id="rId12" Type="http://schemas.openxmlformats.org/officeDocument/2006/relationships/slideLayout" Target="../slideLayouts/slideLayout813.xml"/><Relationship Id="rId11" Type="http://schemas.openxmlformats.org/officeDocument/2006/relationships/slideLayout" Target="../slideLayouts/slideLayout812.xml"/><Relationship Id="rId10" Type="http://schemas.openxmlformats.org/officeDocument/2006/relationships/slideLayout" Target="../slideLayouts/slideLayout811.xml"/><Relationship Id="rId1" Type="http://schemas.openxmlformats.org/officeDocument/2006/relationships/slideLayout" Target="../slideLayouts/slideLayout802.xml"/></Relationships>
</file>

<file path=ppt/slideMasters/_rels/slideMaster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28.xml"/><Relationship Id="rId8" Type="http://schemas.openxmlformats.org/officeDocument/2006/relationships/slideLayout" Target="../slideLayouts/slideLayout827.xml"/><Relationship Id="rId7" Type="http://schemas.openxmlformats.org/officeDocument/2006/relationships/slideLayout" Target="../slideLayouts/slideLayout826.xml"/><Relationship Id="rId6" Type="http://schemas.openxmlformats.org/officeDocument/2006/relationships/slideLayout" Target="../slideLayouts/slideLayout825.xml"/><Relationship Id="rId5" Type="http://schemas.openxmlformats.org/officeDocument/2006/relationships/slideLayout" Target="../slideLayouts/slideLayout824.xml"/><Relationship Id="rId4" Type="http://schemas.openxmlformats.org/officeDocument/2006/relationships/slideLayout" Target="../slideLayouts/slideLayout823.xml"/><Relationship Id="rId3" Type="http://schemas.openxmlformats.org/officeDocument/2006/relationships/slideLayout" Target="../slideLayouts/slideLayout822.xml"/><Relationship Id="rId2" Type="http://schemas.openxmlformats.org/officeDocument/2006/relationships/slideLayout" Target="../slideLayouts/slideLayout821.xml"/><Relationship Id="rId19" Type="http://schemas.openxmlformats.org/officeDocument/2006/relationships/theme" Target="../theme/theme49.xml"/><Relationship Id="rId18" Type="http://schemas.openxmlformats.org/officeDocument/2006/relationships/slideLayout" Target="../slideLayouts/slideLayout837.xml"/><Relationship Id="rId17" Type="http://schemas.openxmlformats.org/officeDocument/2006/relationships/slideLayout" Target="../slideLayouts/slideLayout836.xml"/><Relationship Id="rId16" Type="http://schemas.openxmlformats.org/officeDocument/2006/relationships/slideLayout" Target="../slideLayouts/slideLayout835.xml"/><Relationship Id="rId15" Type="http://schemas.openxmlformats.org/officeDocument/2006/relationships/slideLayout" Target="../slideLayouts/slideLayout834.xml"/><Relationship Id="rId14" Type="http://schemas.openxmlformats.org/officeDocument/2006/relationships/slideLayout" Target="../slideLayouts/slideLayout833.xml"/><Relationship Id="rId13" Type="http://schemas.openxmlformats.org/officeDocument/2006/relationships/slideLayout" Target="../slideLayouts/slideLayout832.xml"/><Relationship Id="rId12" Type="http://schemas.openxmlformats.org/officeDocument/2006/relationships/slideLayout" Target="../slideLayouts/slideLayout831.xml"/><Relationship Id="rId11" Type="http://schemas.openxmlformats.org/officeDocument/2006/relationships/slideLayout" Target="../slideLayouts/slideLayout830.xml"/><Relationship Id="rId10" Type="http://schemas.openxmlformats.org/officeDocument/2006/relationships/slideLayout" Target="../slideLayouts/slideLayout829.xml"/><Relationship Id="rId1" Type="http://schemas.openxmlformats.org/officeDocument/2006/relationships/slideLayout" Target="../slideLayouts/slideLayout820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6.xml"/><Relationship Id="rId8" Type="http://schemas.openxmlformats.org/officeDocument/2006/relationships/slideLayout" Target="../slideLayouts/slideLayout845.xml"/><Relationship Id="rId7" Type="http://schemas.openxmlformats.org/officeDocument/2006/relationships/slideLayout" Target="../slideLayouts/slideLayout844.xml"/><Relationship Id="rId6" Type="http://schemas.openxmlformats.org/officeDocument/2006/relationships/slideLayout" Target="../slideLayouts/slideLayout843.xml"/><Relationship Id="rId5" Type="http://schemas.openxmlformats.org/officeDocument/2006/relationships/slideLayout" Target="../slideLayouts/slideLayout842.xml"/><Relationship Id="rId4" Type="http://schemas.openxmlformats.org/officeDocument/2006/relationships/slideLayout" Target="../slideLayouts/slideLayout841.xml"/><Relationship Id="rId3" Type="http://schemas.openxmlformats.org/officeDocument/2006/relationships/slideLayout" Target="../slideLayouts/slideLayout840.xml"/><Relationship Id="rId2" Type="http://schemas.openxmlformats.org/officeDocument/2006/relationships/slideLayout" Target="../slideLayouts/slideLayout839.xml"/><Relationship Id="rId19" Type="http://schemas.openxmlformats.org/officeDocument/2006/relationships/theme" Target="../theme/theme50.xml"/><Relationship Id="rId18" Type="http://schemas.openxmlformats.org/officeDocument/2006/relationships/slideLayout" Target="../slideLayouts/slideLayout855.xml"/><Relationship Id="rId17" Type="http://schemas.openxmlformats.org/officeDocument/2006/relationships/slideLayout" Target="../slideLayouts/slideLayout854.xml"/><Relationship Id="rId16" Type="http://schemas.openxmlformats.org/officeDocument/2006/relationships/slideLayout" Target="../slideLayouts/slideLayout853.xml"/><Relationship Id="rId15" Type="http://schemas.openxmlformats.org/officeDocument/2006/relationships/slideLayout" Target="../slideLayouts/slideLayout852.xml"/><Relationship Id="rId14" Type="http://schemas.openxmlformats.org/officeDocument/2006/relationships/slideLayout" Target="../slideLayouts/slideLayout851.xml"/><Relationship Id="rId13" Type="http://schemas.openxmlformats.org/officeDocument/2006/relationships/slideLayout" Target="../slideLayouts/slideLayout850.xml"/><Relationship Id="rId12" Type="http://schemas.openxmlformats.org/officeDocument/2006/relationships/slideLayout" Target="../slideLayouts/slideLayout849.xml"/><Relationship Id="rId11" Type="http://schemas.openxmlformats.org/officeDocument/2006/relationships/slideLayout" Target="../slideLayouts/slideLayout848.xml"/><Relationship Id="rId10" Type="http://schemas.openxmlformats.org/officeDocument/2006/relationships/slideLayout" Target="../slideLayouts/slideLayout847.xml"/><Relationship Id="rId1" Type="http://schemas.openxmlformats.org/officeDocument/2006/relationships/slideLayout" Target="../slideLayouts/slideLayout838.xml"/></Relationships>
</file>

<file path=ppt/slideMasters/_rels/slideMaster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4.xml"/><Relationship Id="rId8" Type="http://schemas.openxmlformats.org/officeDocument/2006/relationships/slideLayout" Target="../slideLayouts/slideLayout863.xml"/><Relationship Id="rId7" Type="http://schemas.openxmlformats.org/officeDocument/2006/relationships/slideLayout" Target="../slideLayouts/slideLayout862.xml"/><Relationship Id="rId6" Type="http://schemas.openxmlformats.org/officeDocument/2006/relationships/slideLayout" Target="../slideLayouts/slideLayout861.xml"/><Relationship Id="rId5" Type="http://schemas.openxmlformats.org/officeDocument/2006/relationships/slideLayout" Target="../slideLayouts/slideLayout860.xml"/><Relationship Id="rId4" Type="http://schemas.openxmlformats.org/officeDocument/2006/relationships/slideLayout" Target="../slideLayouts/slideLayout859.xml"/><Relationship Id="rId3" Type="http://schemas.openxmlformats.org/officeDocument/2006/relationships/slideLayout" Target="../slideLayouts/slideLayout858.xml"/><Relationship Id="rId2" Type="http://schemas.openxmlformats.org/officeDocument/2006/relationships/slideLayout" Target="../slideLayouts/slideLayout857.xml"/><Relationship Id="rId19" Type="http://schemas.openxmlformats.org/officeDocument/2006/relationships/theme" Target="../theme/theme51.xml"/><Relationship Id="rId18" Type="http://schemas.openxmlformats.org/officeDocument/2006/relationships/slideLayout" Target="../slideLayouts/slideLayout873.xml"/><Relationship Id="rId17" Type="http://schemas.openxmlformats.org/officeDocument/2006/relationships/slideLayout" Target="../slideLayouts/slideLayout872.xml"/><Relationship Id="rId16" Type="http://schemas.openxmlformats.org/officeDocument/2006/relationships/slideLayout" Target="../slideLayouts/slideLayout871.xml"/><Relationship Id="rId15" Type="http://schemas.openxmlformats.org/officeDocument/2006/relationships/slideLayout" Target="../slideLayouts/slideLayout870.xml"/><Relationship Id="rId14" Type="http://schemas.openxmlformats.org/officeDocument/2006/relationships/slideLayout" Target="../slideLayouts/slideLayout869.xml"/><Relationship Id="rId13" Type="http://schemas.openxmlformats.org/officeDocument/2006/relationships/slideLayout" Target="../slideLayouts/slideLayout868.xml"/><Relationship Id="rId12" Type="http://schemas.openxmlformats.org/officeDocument/2006/relationships/slideLayout" Target="../slideLayouts/slideLayout867.xml"/><Relationship Id="rId11" Type="http://schemas.openxmlformats.org/officeDocument/2006/relationships/slideLayout" Target="../slideLayouts/slideLayout866.xml"/><Relationship Id="rId10" Type="http://schemas.openxmlformats.org/officeDocument/2006/relationships/slideLayout" Target="../slideLayouts/slideLayout865.xml"/><Relationship Id="rId1" Type="http://schemas.openxmlformats.org/officeDocument/2006/relationships/slideLayout" Target="../slideLayouts/slideLayout856.xml"/></Relationships>
</file>

<file path=ppt/slideMasters/_rels/slideMaster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82.xml"/><Relationship Id="rId8" Type="http://schemas.openxmlformats.org/officeDocument/2006/relationships/slideLayout" Target="../slideLayouts/slideLayout881.xml"/><Relationship Id="rId7" Type="http://schemas.openxmlformats.org/officeDocument/2006/relationships/slideLayout" Target="../slideLayouts/slideLayout880.xml"/><Relationship Id="rId6" Type="http://schemas.openxmlformats.org/officeDocument/2006/relationships/slideLayout" Target="../slideLayouts/slideLayout879.xml"/><Relationship Id="rId5" Type="http://schemas.openxmlformats.org/officeDocument/2006/relationships/slideLayout" Target="../slideLayouts/slideLayout878.xml"/><Relationship Id="rId4" Type="http://schemas.openxmlformats.org/officeDocument/2006/relationships/slideLayout" Target="../slideLayouts/slideLayout877.xml"/><Relationship Id="rId3" Type="http://schemas.openxmlformats.org/officeDocument/2006/relationships/slideLayout" Target="../slideLayouts/slideLayout876.xml"/><Relationship Id="rId2" Type="http://schemas.openxmlformats.org/officeDocument/2006/relationships/slideLayout" Target="../slideLayouts/slideLayout875.xml"/><Relationship Id="rId19" Type="http://schemas.openxmlformats.org/officeDocument/2006/relationships/theme" Target="../theme/theme52.xml"/><Relationship Id="rId18" Type="http://schemas.openxmlformats.org/officeDocument/2006/relationships/slideLayout" Target="../slideLayouts/slideLayout891.xml"/><Relationship Id="rId17" Type="http://schemas.openxmlformats.org/officeDocument/2006/relationships/slideLayout" Target="../slideLayouts/slideLayout890.xml"/><Relationship Id="rId16" Type="http://schemas.openxmlformats.org/officeDocument/2006/relationships/slideLayout" Target="../slideLayouts/slideLayout889.xml"/><Relationship Id="rId15" Type="http://schemas.openxmlformats.org/officeDocument/2006/relationships/slideLayout" Target="../slideLayouts/slideLayout888.xml"/><Relationship Id="rId14" Type="http://schemas.openxmlformats.org/officeDocument/2006/relationships/slideLayout" Target="../slideLayouts/slideLayout887.xml"/><Relationship Id="rId13" Type="http://schemas.openxmlformats.org/officeDocument/2006/relationships/slideLayout" Target="../slideLayouts/slideLayout886.xml"/><Relationship Id="rId12" Type="http://schemas.openxmlformats.org/officeDocument/2006/relationships/slideLayout" Target="../slideLayouts/slideLayout885.xml"/><Relationship Id="rId11" Type="http://schemas.openxmlformats.org/officeDocument/2006/relationships/slideLayout" Target="../slideLayouts/slideLayout884.xml"/><Relationship Id="rId10" Type="http://schemas.openxmlformats.org/officeDocument/2006/relationships/slideLayout" Target="../slideLayouts/slideLayout883.xml"/><Relationship Id="rId1" Type="http://schemas.openxmlformats.org/officeDocument/2006/relationships/slideLayout" Target="../slideLayouts/slideLayout874.xml"/></Relationships>
</file>

<file path=ppt/slideMasters/_rels/slideMaster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00.xml"/><Relationship Id="rId8" Type="http://schemas.openxmlformats.org/officeDocument/2006/relationships/slideLayout" Target="../slideLayouts/slideLayout899.xml"/><Relationship Id="rId7" Type="http://schemas.openxmlformats.org/officeDocument/2006/relationships/slideLayout" Target="../slideLayouts/slideLayout898.xml"/><Relationship Id="rId6" Type="http://schemas.openxmlformats.org/officeDocument/2006/relationships/slideLayout" Target="../slideLayouts/slideLayout897.xml"/><Relationship Id="rId5" Type="http://schemas.openxmlformats.org/officeDocument/2006/relationships/slideLayout" Target="../slideLayouts/slideLayout896.xml"/><Relationship Id="rId4" Type="http://schemas.openxmlformats.org/officeDocument/2006/relationships/slideLayout" Target="../slideLayouts/slideLayout895.xml"/><Relationship Id="rId3" Type="http://schemas.openxmlformats.org/officeDocument/2006/relationships/slideLayout" Target="../slideLayouts/slideLayout894.xml"/><Relationship Id="rId2" Type="http://schemas.openxmlformats.org/officeDocument/2006/relationships/slideLayout" Target="../slideLayouts/slideLayout893.xml"/><Relationship Id="rId19" Type="http://schemas.openxmlformats.org/officeDocument/2006/relationships/theme" Target="../theme/theme53.xml"/><Relationship Id="rId18" Type="http://schemas.openxmlformats.org/officeDocument/2006/relationships/slideLayout" Target="../slideLayouts/slideLayout909.xml"/><Relationship Id="rId17" Type="http://schemas.openxmlformats.org/officeDocument/2006/relationships/slideLayout" Target="../slideLayouts/slideLayout908.xml"/><Relationship Id="rId16" Type="http://schemas.openxmlformats.org/officeDocument/2006/relationships/slideLayout" Target="../slideLayouts/slideLayout907.xml"/><Relationship Id="rId15" Type="http://schemas.openxmlformats.org/officeDocument/2006/relationships/slideLayout" Target="../slideLayouts/slideLayout906.xml"/><Relationship Id="rId14" Type="http://schemas.openxmlformats.org/officeDocument/2006/relationships/slideLayout" Target="../slideLayouts/slideLayout905.xml"/><Relationship Id="rId13" Type="http://schemas.openxmlformats.org/officeDocument/2006/relationships/slideLayout" Target="../slideLayouts/slideLayout904.xml"/><Relationship Id="rId12" Type="http://schemas.openxmlformats.org/officeDocument/2006/relationships/slideLayout" Target="../slideLayouts/slideLayout903.xml"/><Relationship Id="rId11" Type="http://schemas.openxmlformats.org/officeDocument/2006/relationships/slideLayout" Target="../slideLayouts/slideLayout902.xml"/><Relationship Id="rId10" Type="http://schemas.openxmlformats.org/officeDocument/2006/relationships/slideLayout" Target="../slideLayouts/slideLayout901.xml"/><Relationship Id="rId1" Type="http://schemas.openxmlformats.org/officeDocument/2006/relationships/slideLayout" Target="../slideLayouts/slideLayout892.xml"/></Relationships>
</file>

<file path=ppt/slideMasters/_rels/slideMaster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8.xml"/><Relationship Id="rId8" Type="http://schemas.openxmlformats.org/officeDocument/2006/relationships/slideLayout" Target="../slideLayouts/slideLayout917.xml"/><Relationship Id="rId7" Type="http://schemas.openxmlformats.org/officeDocument/2006/relationships/slideLayout" Target="../slideLayouts/slideLayout916.xml"/><Relationship Id="rId6" Type="http://schemas.openxmlformats.org/officeDocument/2006/relationships/slideLayout" Target="../slideLayouts/slideLayout915.xml"/><Relationship Id="rId5" Type="http://schemas.openxmlformats.org/officeDocument/2006/relationships/slideLayout" Target="../slideLayouts/slideLayout914.xml"/><Relationship Id="rId4" Type="http://schemas.openxmlformats.org/officeDocument/2006/relationships/slideLayout" Target="../slideLayouts/slideLayout913.xml"/><Relationship Id="rId3" Type="http://schemas.openxmlformats.org/officeDocument/2006/relationships/slideLayout" Target="../slideLayouts/slideLayout912.xml"/><Relationship Id="rId2" Type="http://schemas.openxmlformats.org/officeDocument/2006/relationships/slideLayout" Target="../slideLayouts/slideLayout911.xml"/><Relationship Id="rId19" Type="http://schemas.openxmlformats.org/officeDocument/2006/relationships/theme" Target="../theme/theme54.xml"/><Relationship Id="rId18" Type="http://schemas.openxmlformats.org/officeDocument/2006/relationships/slideLayout" Target="../slideLayouts/slideLayout927.xml"/><Relationship Id="rId17" Type="http://schemas.openxmlformats.org/officeDocument/2006/relationships/slideLayout" Target="../slideLayouts/slideLayout926.xml"/><Relationship Id="rId16" Type="http://schemas.openxmlformats.org/officeDocument/2006/relationships/slideLayout" Target="../slideLayouts/slideLayout925.xml"/><Relationship Id="rId15" Type="http://schemas.openxmlformats.org/officeDocument/2006/relationships/slideLayout" Target="../slideLayouts/slideLayout924.xml"/><Relationship Id="rId14" Type="http://schemas.openxmlformats.org/officeDocument/2006/relationships/slideLayout" Target="../slideLayouts/slideLayout923.xml"/><Relationship Id="rId13" Type="http://schemas.openxmlformats.org/officeDocument/2006/relationships/slideLayout" Target="../slideLayouts/slideLayout922.xml"/><Relationship Id="rId12" Type="http://schemas.openxmlformats.org/officeDocument/2006/relationships/slideLayout" Target="../slideLayouts/slideLayout921.xml"/><Relationship Id="rId11" Type="http://schemas.openxmlformats.org/officeDocument/2006/relationships/slideLayout" Target="../slideLayouts/slideLayout920.xml"/><Relationship Id="rId10" Type="http://schemas.openxmlformats.org/officeDocument/2006/relationships/slideLayout" Target="../slideLayouts/slideLayout919.xml"/><Relationship Id="rId1" Type="http://schemas.openxmlformats.org/officeDocument/2006/relationships/slideLayout" Target="../slideLayouts/slideLayout910.xml"/></Relationships>
</file>

<file path=ppt/slideMasters/_rels/slideMaster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6.xml"/><Relationship Id="rId8" Type="http://schemas.openxmlformats.org/officeDocument/2006/relationships/slideLayout" Target="../slideLayouts/slideLayout935.xml"/><Relationship Id="rId7" Type="http://schemas.openxmlformats.org/officeDocument/2006/relationships/slideLayout" Target="../slideLayouts/slideLayout934.xml"/><Relationship Id="rId6" Type="http://schemas.openxmlformats.org/officeDocument/2006/relationships/slideLayout" Target="../slideLayouts/slideLayout933.xml"/><Relationship Id="rId5" Type="http://schemas.openxmlformats.org/officeDocument/2006/relationships/slideLayout" Target="../slideLayouts/slideLayout932.xml"/><Relationship Id="rId4" Type="http://schemas.openxmlformats.org/officeDocument/2006/relationships/slideLayout" Target="../slideLayouts/slideLayout931.xml"/><Relationship Id="rId3" Type="http://schemas.openxmlformats.org/officeDocument/2006/relationships/slideLayout" Target="../slideLayouts/slideLayout930.xml"/><Relationship Id="rId2" Type="http://schemas.openxmlformats.org/officeDocument/2006/relationships/slideLayout" Target="../slideLayouts/slideLayout929.xml"/><Relationship Id="rId19" Type="http://schemas.openxmlformats.org/officeDocument/2006/relationships/theme" Target="../theme/theme55.xml"/><Relationship Id="rId18" Type="http://schemas.openxmlformats.org/officeDocument/2006/relationships/slideLayout" Target="../slideLayouts/slideLayout945.xml"/><Relationship Id="rId17" Type="http://schemas.openxmlformats.org/officeDocument/2006/relationships/slideLayout" Target="../slideLayouts/slideLayout944.xml"/><Relationship Id="rId16" Type="http://schemas.openxmlformats.org/officeDocument/2006/relationships/slideLayout" Target="../slideLayouts/slideLayout943.xml"/><Relationship Id="rId15" Type="http://schemas.openxmlformats.org/officeDocument/2006/relationships/slideLayout" Target="../slideLayouts/slideLayout942.xml"/><Relationship Id="rId14" Type="http://schemas.openxmlformats.org/officeDocument/2006/relationships/slideLayout" Target="../slideLayouts/slideLayout941.xml"/><Relationship Id="rId13" Type="http://schemas.openxmlformats.org/officeDocument/2006/relationships/slideLayout" Target="../slideLayouts/slideLayout940.xml"/><Relationship Id="rId12" Type="http://schemas.openxmlformats.org/officeDocument/2006/relationships/slideLayout" Target="../slideLayouts/slideLayout939.xml"/><Relationship Id="rId11" Type="http://schemas.openxmlformats.org/officeDocument/2006/relationships/slideLayout" Target="../slideLayouts/slideLayout938.xml"/><Relationship Id="rId10" Type="http://schemas.openxmlformats.org/officeDocument/2006/relationships/slideLayout" Target="../slideLayouts/slideLayout937.xml"/><Relationship Id="rId1" Type="http://schemas.openxmlformats.org/officeDocument/2006/relationships/slideLayout" Target="../slideLayouts/slideLayout928.xml"/></Relationships>
</file>

<file path=ppt/slideMasters/_rels/slideMaster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54.xml"/><Relationship Id="rId8" Type="http://schemas.openxmlformats.org/officeDocument/2006/relationships/slideLayout" Target="../slideLayouts/slideLayout953.xml"/><Relationship Id="rId7" Type="http://schemas.openxmlformats.org/officeDocument/2006/relationships/slideLayout" Target="../slideLayouts/slideLayout952.xml"/><Relationship Id="rId6" Type="http://schemas.openxmlformats.org/officeDocument/2006/relationships/slideLayout" Target="../slideLayouts/slideLayout951.xml"/><Relationship Id="rId5" Type="http://schemas.openxmlformats.org/officeDocument/2006/relationships/slideLayout" Target="../slideLayouts/slideLayout950.xml"/><Relationship Id="rId4" Type="http://schemas.openxmlformats.org/officeDocument/2006/relationships/slideLayout" Target="../slideLayouts/slideLayout949.xml"/><Relationship Id="rId3" Type="http://schemas.openxmlformats.org/officeDocument/2006/relationships/slideLayout" Target="../slideLayouts/slideLayout948.xml"/><Relationship Id="rId2" Type="http://schemas.openxmlformats.org/officeDocument/2006/relationships/slideLayout" Target="../slideLayouts/slideLayout947.xml"/><Relationship Id="rId19" Type="http://schemas.openxmlformats.org/officeDocument/2006/relationships/theme" Target="../theme/theme56.xml"/><Relationship Id="rId18" Type="http://schemas.openxmlformats.org/officeDocument/2006/relationships/slideLayout" Target="../slideLayouts/slideLayout963.xml"/><Relationship Id="rId17" Type="http://schemas.openxmlformats.org/officeDocument/2006/relationships/slideLayout" Target="../slideLayouts/slideLayout962.xml"/><Relationship Id="rId16" Type="http://schemas.openxmlformats.org/officeDocument/2006/relationships/slideLayout" Target="../slideLayouts/slideLayout961.xml"/><Relationship Id="rId15" Type="http://schemas.openxmlformats.org/officeDocument/2006/relationships/slideLayout" Target="../slideLayouts/slideLayout960.xml"/><Relationship Id="rId14" Type="http://schemas.openxmlformats.org/officeDocument/2006/relationships/slideLayout" Target="../slideLayouts/slideLayout959.xml"/><Relationship Id="rId13" Type="http://schemas.openxmlformats.org/officeDocument/2006/relationships/slideLayout" Target="../slideLayouts/slideLayout958.xml"/><Relationship Id="rId12" Type="http://schemas.openxmlformats.org/officeDocument/2006/relationships/slideLayout" Target="../slideLayouts/slideLayout957.xml"/><Relationship Id="rId11" Type="http://schemas.openxmlformats.org/officeDocument/2006/relationships/slideLayout" Target="../slideLayouts/slideLayout956.xml"/><Relationship Id="rId10" Type="http://schemas.openxmlformats.org/officeDocument/2006/relationships/slideLayout" Target="../slideLayouts/slideLayout955.xml"/><Relationship Id="rId1" Type="http://schemas.openxmlformats.org/officeDocument/2006/relationships/slideLayout" Target="../slideLayouts/slideLayout946.xml"/></Relationships>
</file>

<file path=ppt/slideMasters/_rels/slideMaster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2.xml"/><Relationship Id="rId8" Type="http://schemas.openxmlformats.org/officeDocument/2006/relationships/slideLayout" Target="../slideLayouts/slideLayout971.xml"/><Relationship Id="rId7" Type="http://schemas.openxmlformats.org/officeDocument/2006/relationships/slideLayout" Target="../slideLayouts/slideLayout970.xml"/><Relationship Id="rId6" Type="http://schemas.openxmlformats.org/officeDocument/2006/relationships/slideLayout" Target="../slideLayouts/slideLayout969.xml"/><Relationship Id="rId5" Type="http://schemas.openxmlformats.org/officeDocument/2006/relationships/slideLayout" Target="../slideLayouts/slideLayout968.xml"/><Relationship Id="rId4" Type="http://schemas.openxmlformats.org/officeDocument/2006/relationships/slideLayout" Target="../slideLayouts/slideLayout967.xml"/><Relationship Id="rId3" Type="http://schemas.openxmlformats.org/officeDocument/2006/relationships/slideLayout" Target="../slideLayouts/slideLayout966.xml"/><Relationship Id="rId2" Type="http://schemas.openxmlformats.org/officeDocument/2006/relationships/slideLayout" Target="../slideLayouts/slideLayout965.xml"/><Relationship Id="rId19" Type="http://schemas.openxmlformats.org/officeDocument/2006/relationships/theme" Target="../theme/theme57.xml"/><Relationship Id="rId18" Type="http://schemas.openxmlformats.org/officeDocument/2006/relationships/slideLayout" Target="../slideLayouts/slideLayout981.xml"/><Relationship Id="rId17" Type="http://schemas.openxmlformats.org/officeDocument/2006/relationships/slideLayout" Target="../slideLayouts/slideLayout980.xml"/><Relationship Id="rId16" Type="http://schemas.openxmlformats.org/officeDocument/2006/relationships/slideLayout" Target="../slideLayouts/slideLayout979.xml"/><Relationship Id="rId15" Type="http://schemas.openxmlformats.org/officeDocument/2006/relationships/slideLayout" Target="../slideLayouts/slideLayout978.xml"/><Relationship Id="rId14" Type="http://schemas.openxmlformats.org/officeDocument/2006/relationships/slideLayout" Target="../slideLayouts/slideLayout977.xml"/><Relationship Id="rId13" Type="http://schemas.openxmlformats.org/officeDocument/2006/relationships/slideLayout" Target="../slideLayouts/slideLayout976.xml"/><Relationship Id="rId12" Type="http://schemas.openxmlformats.org/officeDocument/2006/relationships/slideLayout" Target="../slideLayouts/slideLayout975.xml"/><Relationship Id="rId11" Type="http://schemas.openxmlformats.org/officeDocument/2006/relationships/slideLayout" Target="../slideLayouts/slideLayout974.xml"/><Relationship Id="rId10" Type="http://schemas.openxmlformats.org/officeDocument/2006/relationships/slideLayout" Target="../slideLayouts/slideLayout973.xml"/><Relationship Id="rId1" Type="http://schemas.openxmlformats.org/officeDocument/2006/relationships/slideLayout" Target="../slideLayouts/slideLayout964.xml"/></Relationships>
</file>

<file path=ppt/slideMasters/_rels/slideMaster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0.xml"/><Relationship Id="rId8" Type="http://schemas.openxmlformats.org/officeDocument/2006/relationships/slideLayout" Target="../slideLayouts/slideLayout989.xml"/><Relationship Id="rId7" Type="http://schemas.openxmlformats.org/officeDocument/2006/relationships/slideLayout" Target="../slideLayouts/slideLayout988.xml"/><Relationship Id="rId6" Type="http://schemas.openxmlformats.org/officeDocument/2006/relationships/slideLayout" Target="../slideLayouts/slideLayout987.xml"/><Relationship Id="rId5" Type="http://schemas.openxmlformats.org/officeDocument/2006/relationships/slideLayout" Target="../slideLayouts/slideLayout986.xml"/><Relationship Id="rId4" Type="http://schemas.openxmlformats.org/officeDocument/2006/relationships/slideLayout" Target="../slideLayouts/slideLayout985.xml"/><Relationship Id="rId3" Type="http://schemas.openxmlformats.org/officeDocument/2006/relationships/slideLayout" Target="../slideLayouts/slideLayout984.xml"/><Relationship Id="rId2" Type="http://schemas.openxmlformats.org/officeDocument/2006/relationships/slideLayout" Target="../slideLayouts/slideLayout983.xml"/><Relationship Id="rId19" Type="http://schemas.openxmlformats.org/officeDocument/2006/relationships/theme" Target="../theme/theme58.xml"/><Relationship Id="rId18" Type="http://schemas.openxmlformats.org/officeDocument/2006/relationships/slideLayout" Target="../slideLayouts/slideLayout999.xml"/><Relationship Id="rId17" Type="http://schemas.openxmlformats.org/officeDocument/2006/relationships/slideLayout" Target="../slideLayouts/slideLayout998.xml"/><Relationship Id="rId16" Type="http://schemas.openxmlformats.org/officeDocument/2006/relationships/slideLayout" Target="../slideLayouts/slideLayout997.xml"/><Relationship Id="rId15" Type="http://schemas.openxmlformats.org/officeDocument/2006/relationships/slideLayout" Target="../slideLayouts/slideLayout996.xml"/><Relationship Id="rId14" Type="http://schemas.openxmlformats.org/officeDocument/2006/relationships/slideLayout" Target="../slideLayouts/slideLayout995.xml"/><Relationship Id="rId13" Type="http://schemas.openxmlformats.org/officeDocument/2006/relationships/slideLayout" Target="../slideLayouts/slideLayout994.xml"/><Relationship Id="rId12" Type="http://schemas.openxmlformats.org/officeDocument/2006/relationships/slideLayout" Target="../slideLayouts/slideLayout993.xml"/><Relationship Id="rId11" Type="http://schemas.openxmlformats.org/officeDocument/2006/relationships/slideLayout" Target="../slideLayouts/slideLayout992.xml"/><Relationship Id="rId10" Type="http://schemas.openxmlformats.org/officeDocument/2006/relationships/slideLayout" Target="../slideLayouts/slideLayout991.xml"/><Relationship Id="rId1" Type="http://schemas.openxmlformats.org/officeDocument/2006/relationships/slideLayout" Target="../slideLayouts/slideLayout982.xml"/></Relationships>
</file>

<file path=ppt/slideMasters/_rels/slideMaster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08.xml"/><Relationship Id="rId8" Type="http://schemas.openxmlformats.org/officeDocument/2006/relationships/slideLayout" Target="../slideLayouts/slideLayout1007.xml"/><Relationship Id="rId7" Type="http://schemas.openxmlformats.org/officeDocument/2006/relationships/slideLayout" Target="../slideLayouts/slideLayout1006.xml"/><Relationship Id="rId6" Type="http://schemas.openxmlformats.org/officeDocument/2006/relationships/slideLayout" Target="../slideLayouts/slideLayout1005.xml"/><Relationship Id="rId5" Type="http://schemas.openxmlformats.org/officeDocument/2006/relationships/slideLayout" Target="../slideLayouts/slideLayout1004.xml"/><Relationship Id="rId4" Type="http://schemas.openxmlformats.org/officeDocument/2006/relationships/slideLayout" Target="../slideLayouts/slideLayout1003.xml"/><Relationship Id="rId3" Type="http://schemas.openxmlformats.org/officeDocument/2006/relationships/slideLayout" Target="../slideLayouts/slideLayout1002.xml"/><Relationship Id="rId2" Type="http://schemas.openxmlformats.org/officeDocument/2006/relationships/slideLayout" Target="../slideLayouts/slideLayout1001.xml"/><Relationship Id="rId19" Type="http://schemas.openxmlformats.org/officeDocument/2006/relationships/theme" Target="../theme/theme59.xml"/><Relationship Id="rId18" Type="http://schemas.openxmlformats.org/officeDocument/2006/relationships/slideLayout" Target="../slideLayouts/slideLayout1017.xml"/><Relationship Id="rId17" Type="http://schemas.openxmlformats.org/officeDocument/2006/relationships/slideLayout" Target="../slideLayouts/slideLayout1016.xml"/><Relationship Id="rId16" Type="http://schemas.openxmlformats.org/officeDocument/2006/relationships/slideLayout" Target="../slideLayouts/slideLayout1015.xml"/><Relationship Id="rId15" Type="http://schemas.openxmlformats.org/officeDocument/2006/relationships/slideLayout" Target="../slideLayouts/slideLayout1014.xml"/><Relationship Id="rId14" Type="http://schemas.openxmlformats.org/officeDocument/2006/relationships/slideLayout" Target="../slideLayouts/slideLayout1013.xml"/><Relationship Id="rId13" Type="http://schemas.openxmlformats.org/officeDocument/2006/relationships/slideLayout" Target="../slideLayouts/slideLayout1012.xml"/><Relationship Id="rId12" Type="http://schemas.openxmlformats.org/officeDocument/2006/relationships/slideLayout" Target="../slideLayouts/slideLayout1011.xml"/><Relationship Id="rId11" Type="http://schemas.openxmlformats.org/officeDocument/2006/relationships/slideLayout" Target="../slideLayouts/slideLayout1010.xml"/><Relationship Id="rId10" Type="http://schemas.openxmlformats.org/officeDocument/2006/relationships/slideLayout" Target="../slideLayouts/slideLayout1009.xml"/><Relationship Id="rId1" Type="http://schemas.openxmlformats.org/officeDocument/2006/relationships/slideLayout" Target="../slideLayouts/slideLayout100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/Relationships>
</file>

<file path=ppt/slideMasters/_rels/slideMaster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26.xml"/><Relationship Id="rId8" Type="http://schemas.openxmlformats.org/officeDocument/2006/relationships/slideLayout" Target="../slideLayouts/slideLayout1025.xml"/><Relationship Id="rId7" Type="http://schemas.openxmlformats.org/officeDocument/2006/relationships/slideLayout" Target="../slideLayouts/slideLayout1024.xml"/><Relationship Id="rId6" Type="http://schemas.openxmlformats.org/officeDocument/2006/relationships/slideLayout" Target="../slideLayouts/slideLayout1023.xml"/><Relationship Id="rId5" Type="http://schemas.openxmlformats.org/officeDocument/2006/relationships/slideLayout" Target="../slideLayouts/slideLayout1022.xml"/><Relationship Id="rId4" Type="http://schemas.openxmlformats.org/officeDocument/2006/relationships/slideLayout" Target="../slideLayouts/slideLayout1021.xml"/><Relationship Id="rId3" Type="http://schemas.openxmlformats.org/officeDocument/2006/relationships/slideLayout" Target="../slideLayouts/slideLayout1020.xml"/><Relationship Id="rId2" Type="http://schemas.openxmlformats.org/officeDocument/2006/relationships/slideLayout" Target="../slideLayouts/slideLayout1019.xml"/><Relationship Id="rId19" Type="http://schemas.openxmlformats.org/officeDocument/2006/relationships/theme" Target="../theme/theme60.xml"/><Relationship Id="rId18" Type="http://schemas.openxmlformats.org/officeDocument/2006/relationships/slideLayout" Target="../slideLayouts/slideLayout1035.xml"/><Relationship Id="rId17" Type="http://schemas.openxmlformats.org/officeDocument/2006/relationships/slideLayout" Target="../slideLayouts/slideLayout1034.xml"/><Relationship Id="rId16" Type="http://schemas.openxmlformats.org/officeDocument/2006/relationships/slideLayout" Target="../slideLayouts/slideLayout1033.xml"/><Relationship Id="rId15" Type="http://schemas.openxmlformats.org/officeDocument/2006/relationships/slideLayout" Target="../slideLayouts/slideLayout1032.xml"/><Relationship Id="rId14" Type="http://schemas.openxmlformats.org/officeDocument/2006/relationships/slideLayout" Target="../slideLayouts/slideLayout1031.xml"/><Relationship Id="rId13" Type="http://schemas.openxmlformats.org/officeDocument/2006/relationships/slideLayout" Target="../slideLayouts/slideLayout1030.xml"/><Relationship Id="rId12" Type="http://schemas.openxmlformats.org/officeDocument/2006/relationships/slideLayout" Target="../slideLayouts/slideLayout1029.xml"/><Relationship Id="rId11" Type="http://schemas.openxmlformats.org/officeDocument/2006/relationships/slideLayout" Target="../slideLayouts/slideLayout1028.xml"/><Relationship Id="rId10" Type="http://schemas.openxmlformats.org/officeDocument/2006/relationships/slideLayout" Target="../slideLayouts/slideLayout1027.xml"/><Relationship Id="rId1" Type="http://schemas.openxmlformats.org/officeDocument/2006/relationships/slideLayout" Target="../slideLayouts/slideLayout1018.xml"/></Relationships>
</file>

<file path=ppt/slideMasters/_rels/slideMaster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44.xml"/><Relationship Id="rId8" Type="http://schemas.openxmlformats.org/officeDocument/2006/relationships/slideLayout" Target="../slideLayouts/slideLayout1043.xml"/><Relationship Id="rId7" Type="http://schemas.openxmlformats.org/officeDocument/2006/relationships/slideLayout" Target="../slideLayouts/slideLayout1042.xml"/><Relationship Id="rId6" Type="http://schemas.openxmlformats.org/officeDocument/2006/relationships/slideLayout" Target="../slideLayouts/slideLayout1041.xml"/><Relationship Id="rId5" Type="http://schemas.openxmlformats.org/officeDocument/2006/relationships/slideLayout" Target="../slideLayouts/slideLayout1040.xml"/><Relationship Id="rId4" Type="http://schemas.openxmlformats.org/officeDocument/2006/relationships/slideLayout" Target="../slideLayouts/slideLayout1039.xml"/><Relationship Id="rId3" Type="http://schemas.openxmlformats.org/officeDocument/2006/relationships/slideLayout" Target="../slideLayouts/slideLayout1038.xml"/><Relationship Id="rId2" Type="http://schemas.openxmlformats.org/officeDocument/2006/relationships/slideLayout" Target="../slideLayouts/slideLayout1037.xml"/><Relationship Id="rId19" Type="http://schemas.openxmlformats.org/officeDocument/2006/relationships/theme" Target="../theme/theme61.xml"/><Relationship Id="rId18" Type="http://schemas.openxmlformats.org/officeDocument/2006/relationships/slideLayout" Target="../slideLayouts/slideLayout1053.xml"/><Relationship Id="rId17" Type="http://schemas.openxmlformats.org/officeDocument/2006/relationships/slideLayout" Target="../slideLayouts/slideLayout1052.xml"/><Relationship Id="rId16" Type="http://schemas.openxmlformats.org/officeDocument/2006/relationships/slideLayout" Target="../slideLayouts/slideLayout1051.xml"/><Relationship Id="rId15" Type="http://schemas.openxmlformats.org/officeDocument/2006/relationships/slideLayout" Target="../slideLayouts/slideLayout1050.xml"/><Relationship Id="rId14" Type="http://schemas.openxmlformats.org/officeDocument/2006/relationships/slideLayout" Target="../slideLayouts/slideLayout1049.xml"/><Relationship Id="rId13" Type="http://schemas.openxmlformats.org/officeDocument/2006/relationships/slideLayout" Target="../slideLayouts/slideLayout1048.xml"/><Relationship Id="rId12" Type="http://schemas.openxmlformats.org/officeDocument/2006/relationships/slideLayout" Target="../slideLayouts/slideLayout1047.xml"/><Relationship Id="rId11" Type="http://schemas.openxmlformats.org/officeDocument/2006/relationships/slideLayout" Target="../slideLayouts/slideLayout1046.xml"/><Relationship Id="rId10" Type="http://schemas.openxmlformats.org/officeDocument/2006/relationships/slideLayout" Target="../slideLayouts/slideLayout1045.xml"/><Relationship Id="rId1" Type="http://schemas.openxmlformats.org/officeDocument/2006/relationships/slideLayout" Target="../slideLayouts/slideLayout1036.xml"/></Relationships>
</file>

<file path=ppt/slideMasters/_rels/slideMaster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62.xml"/><Relationship Id="rId8" Type="http://schemas.openxmlformats.org/officeDocument/2006/relationships/slideLayout" Target="../slideLayouts/slideLayout1061.xml"/><Relationship Id="rId7" Type="http://schemas.openxmlformats.org/officeDocument/2006/relationships/slideLayout" Target="../slideLayouts/slideLayout1060.xml"/><Relationship Id="rId6" Type="http://schemas.openxmlformats.org/officeDocument/2006/relationships/slideLayout" Target="../slideLayouts/slideLayout1059.xml"/><Relationship Id="rId5" Type="http://schemas.openxmlformats.org/officeDocument/2006/relationships/slideLayout" Target="../slideLayouts/slideLayout1058.xml"/><Relationship Id="rId4" Type="http://schemas.openxmlformats.org/officeDocument/2006/relationships/slideLayout" Target="../slideLayouts/slideLayout1057.xml"/><Relationship Id="rId3" Type="http://schemas.openxmlformats.org/officeDocument/2006/relationships/slideLayout" Target="../slideLayouts/slideLayout1056.xml"/><Relationship Id="rId2" Type="http://schemas.openxmlformats.org/officeDocument/2006/relationships/slideLayout" Target="../slideLayouts/slideLayout1055.xml"/><Relationship Id="rId19" Type="http://schemas.openxmlformats.org/officeDocument/2006/relationships/theme" Target="../theme/theme62.xml"/><Relationship Id="rId18" Type="http://schemas.openxmlformats.org/officeDocument/2006/relationships/slideLayout" Target="../slideLayouts/slideLayout1071.xml"/><Relationship Id="rId17" Type="http://schemas.openxmlformats.org/officeDocument/2006/relationships/slideLayout" Target="../slideLayouts/slideLayout1070.xml"/><Relationship Id="rId16" Type="http://schemas.openxmlformats.org/officeDocument/2006/relationships/slideLayout" Target="../slideLayouts/slideLayout1069.xml"/><Relationship Id="rId15" Type="http://schemas.openxmlformats.org/officeDocument/2006/relationships/slideLayout" Target="../slideLayouts/slideLayout1068.xml"/><Relationship Id="rId14" Type="http://schemas.openxmlformats.org/officeDocument/2006/relationships/slideLayout" Target="../slideLayouts/slideLayout1067.xml"/><Relationship Id="rId13" Type="http://schemas.openxmlformats.org/officeDocument/2006/relationships/slideLayout" Target="../slideLayouts/slideLayout1066.xml"/><Relationship Id="rId12" Type="http://schemas.openxmlformats.org/officeDocument/2006/relationships/slideLayout" Target="../slideLayouts/slideLayout1065.xml"/><Relationship Id="rId11" Type="http://schemas.openxmlformats.org/officeDocument/2006/relationships/slideLayout" Target="../slideLayouts/slideLayout1064.xml"/><Relationship Id="rId10" Type="http://schemas.openxmlformats.org/officeDocument/2006/relationships/slideLayout" Target="../slideLayouts/slideLayout1063.xml"/><Relationship Id="rId1" Type="http://schemas.openxmlformats.org/officeDocument/2006/relationships/slideLayout" Target="../slideLayouts/slideLayout1054.xml"/></Relationships>
</file>

<file path=ppt/slideMasters/_rels/slideMaster6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0.xml"/><Relationship Id="rId8" Type="http://schemas.openxmlformats.org/officeDocument/2006/relationships/slideLayout" Target="../slideLayouts/slideLayout1079.xml"/><Relationship Id="rId7" Type="http://schemas.openxmlformats.org/officeDocument/2006/relationships/slideLayout" Target="../slideLayouts/slideLayout1078.xml"/><Relationship Id="rId6" Type="http://schemas.openxmlformats.org/officeDocument/2006/relationships/slideLayout" Target="../slideLayouts/slideLayout1077.xml"/><Relationship Id="rId5" Type="http://schemas.openxmlformats.org/officeDocument/2006/relationships/slideLayout" Target="../slideLayouts/slideLayout1076.xml"/><Relationship Id="rId4" Type="http://schemas.openxmlformats.org/officeDocument/2006/relationships/slideLayout" Target="../slideLayouts/slideLayout1075.xml"/><Relationship Id="rId3" Type="http://schemas.openxmlformats.org/officeDocument/2006/relationships/slideLayout" Target="../slideLayouts/slideLayout1074.xml"/><Relationship Id="rId2" Type="http://schemas.openxmlformats.org/officeDocument/2006/relationships/slideLayout" Target="../slideLayouts/slideLayout1073.xml"/><Relationship Id="rId19" Type="http://schemas.openxmlformats.org/officeDocument/2006/relationships/theme" Target="../theme/theme63.xml"/><Relationship Id="rId18" Type="http://schemas.openxmlformats.org/officeDocument/2006/relationships/slideLayout" Target="../slideLayouts/slideLayout1089.xml"/><Relationship Id="rId17" Type="http://schemas.openxmlformats.org/officeDocument/2006/relationships/slideLayout" Target="../slideLayouts/slideLayout1088.xml"/><Relationship Id="rId16" Type="http://schemas.openxmlformats.org/officeDocument/2006/relationships/slideLayout" Target="../slideLayouts/slideLayout1087.xml"/><Relationship Id="rId15" Type="http://schemas.openxmlformats.org/officeDocument/2006/relationships/slideLayout" Target="../slideLayouts/slideLayout1086.xml"/><Relationship Id="rId14" Type="http://schemas.openxmlformats.org/officeDocument/2006/relationships/slideLayout" Target="../slideLayouts/slideLayout1085.xml"/><Relationship Id="rId13" Type="http://schemas.openxmlformats.org/officeDocument/2006/relationships/slideLayout" Target="../slideLayouts/slideLayout1084.xml"/><Relationship Id="rId12" Type="http://schemas.openxmlformats.org/officeDocument/2006/relationships/slideLayout" Target="../slideLayouts/slideLayout1083.xml"/><Relationship Id="rId11" Type="http://schemas.openxmlformats.org/officeDocument/2006/relationships/slideLayout" Target="../slideLayouts/slideLayout1082.xml"/><Relationship Id="rId10" Type="http://schemas.openxmlformats.org/officeDocument/2006/relationships/slideLayout" Target="../slideLayouts/slideLayout1081.xml"/><Relationship Id="rId1" Type="http://schemas.openxmlformats.org/officeDocument/2006/relationships/slideLayout" Target="../slideLayouts/slideLayout1072.xml"/></Relationships>
</file>

<file path=ppt/slideMasters/_rels/slideMaster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98.xml"/><Relationship Id="rId8" Type="http://schemas.openxmlformats.org/officeDocument/2006/relationships/slideLayout" Target="../slideLayouts/slideLayout1097.xml"/><Relationship Id="rId7" Type="http://schemas.openxmlformats.org/officeDocument/2006/relationships/slideLayout" Target="../slideLayouts/slideLayout1096.xml"/><Relationship Id="rId6" Type="http://schemas.openxmlformats.org/officeDocument/2006/relationships/slideLayout" Target="../slideLayouts/slideLayout1095.xml"/><Relationship Id="rId5" Type="http://schemas.openxmlformats.org/officeDocument/2006/relationships/slideLayout" Target="../slideLayouts/slideLayout1094.xml"/><Relationship Id="rId4" Type="http://schemas.openxmlformats.org/officeDocument/2006/relationships/slideLayout" Target="../slideLayouts/slideLayout1093.xml"/><Relationship Id="rId3" Type="http://schemas.openxmlformats.org/officeDocument/2006/relationships/slideLayout" Target="../slideLayouts/slideLayout1092.xml"/><Relationship Id="rId2" Type="http://schemas.openxmlformats.org/officeDocument/2006/relationships/slideLayout" Target="../slideLayouts/slideLayout1091.xml"/><Relationship Id="rId19" Type="http://schemas.openxmlformats.org/officeDocument/2006/relationships/theme" Target="../theme/theme64.xml"/><Relationship Id="rId18" Type="http://schemas.openxmlformats.org/officeDocument/2006/relationships/slideLayout" Target="../slideLayouts/slideLayout1107.xml"/><Relationship Id="rId17" Type="http://schemas.openxmlformats.org/officeDocument/2006/relationships/slideLayout" Target="../slideLayouts/slideLayout1106.xml"/><Relationship Id="rId16" Type="http://schemas.openxmlformats.org/officeDocument/2006/relationships/slideLayout" Target="../slideLayouts/slideLayout1105.xml"/><Relationship Id="rId15" Type="http://schemas.openxmlformats.org/officeDocument/2006/relationships/slideLayout" Target="../slideLayouts/slideLayout1104.xml"/><Relationship Id="rId14" Type="http://schemas.openxmlformats.org/officeDocument/2006/relationships/slideLayout" Target="../slideLayouts/slideLayout1103.xml"/><Relationship Id="rId13" Type="http://schemas.openxmlformats.org/officeDocument/2006/relationships/slideLayout" Target="../slideLayouts/slideLayout1102.xml"/><Relationship Id="rId12" Type="http://schemas.openxmlformats.org/officeDocument/2006/relationships/slideLayout" Target="../slideLayouts/slideLayout1101.xml"/><Relationship Id="rId11" Type="http://schemas.openxmlformats.org/officeDocument/2006/relationships/slideLayout" Target="../slideLayouts/slideLayout1100.xml"/><Relationship Id="rId10" Type="http://schemas.openxmlformats.org/officeDocument/2006/relationships/slideLayout" Target="../slideLayouts/slideLayout1099.xml"/><Relationship Id="rId1" Type="http://schemas.openxmlformats.org/officeDocument/2006/relationships/slideLayout" Target="../slideLayouts/slideLayout1090.xml"/></Relationships>
</file>

<file path=ppt/slideMasters/_rels/slideMaster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6.xml"/><Relationship Id="rId8" Type="http://schemas.openxmlformats.org/officeDocument/2006/relationships/slideLayout" Target="../slideLayouts/slideLayout1115.xml"/><Relationship Id="rId7" Type="http://schemas.openxmlformats.org/officeDocument/2006/relationships/slideLayout" Target="../slideLayouts/slideLayout1114.xml"/><Relationship Id="rId6" Type="http://schemas.openxmlformats.org/officeDocument/2006/relationships/slideLayout" Target="../slideLayouts/slideLayout1113.xml"/><Relationship Id="rId5" Type="http://schemas.openxmlformats.org/officeDocument/2006/relationships/slideLayout" Target="../slideLayouts/slideLayout1112.xml"/><Relationship Id="rId4" Type="http://schemas.openxmlformats.org/officeDocument/2006/relationships/slideLayout" Target="../slideLayouts/slideLayout1111.xml"/><Relationship Id="rId3" Type="http://schemas.openxmlformats.org/officeDocument/2006/relationships/slideLayout" Target="../slideLayouts/slideLayout1110.xml"/><Relationship Id="rId2" Type="http://schemas.openxmlformats.org/officeDocument/2006/relationships/slideLayout" Target="../slideLayouts/slideLayout1109.xml"/><Relationship Id="rId19" Type="http://schemas.openxmlformats.org/officeDocument/2006/relationships/theme" Target="../theme/theme65.xml"/><Relationship Id="rId18" Type="http://schemas.openxmlformats.org/officeDocument/2006/relationships/slideLayout" Target="../slideLayouts/slideLayout1125.xml"/><Relationship Id="rId17" Type="http://schemas.openxmlformats.org/officeDocument/2006/relationships/slideLayout" Target="../slideLayouts/slideLayout1124.xml"/><Relationship Id="rId16" Type="http://schemas.openxmlformats.org/officeDocument/2006/relationships/slideLayout" Target="../slideLayouts/slideLayout1123.xml"/><Relationship Id="rId15" Type="http://schemas.openxmlformats.org/officeDocument/2006/relationships/slideLayout" Target="../slideLayouts/slideLayout1122.xml"/><Relationship Id="rId14" Type="http://schemas.openxmlformats.org/officeDocument/2006/relationships/slideLayout" Target="../slideLayouts/slideLayout1121.xml"/><Relationship Id="rId13" Type="http://schemas.openxmlformats.org/officeDocument/2006/relationships/slideLayout" Target="../slideLayouts/slideLayout1120.xml"/><Relationship Id="rId12" Type="http://schemas.openxmlformats.org/officeDocument/2006/relationships/slideLayout" Target="../slideLayouts/slideLayout1119.xml"/><Relationship Id="rId11" Type="http://schemas.openxmlformats.org/officeDocument/2006/relationships/slideLayout" Target="../slideLayouts/slideLayout1118.xml"/><Relationship Id="rId10" Type="http://schemas.openxmlformats.org/officeDocument/2006/relationships/slideLayout" Target="../slideLayouts/slideLayout1117.xml"/><Relationship Id="rId1" Type="http://schemas.openxmlformats.org/officeDocument/2006/relationships/slideLayout" Target="../slideLayouts/slideLayout1108.xml"/></Relationships>
</file>

<file path=ppt/slideMasters/_rels/slideMaster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34.xml"/><Relationship Id="rId8" Type="http://schemas.openxmlformats.org/officeDocument/2006/relationships/slideLayout" Target="../slideLayouts/slideLayout1133.xml"/><Relationship Id="rId7" Type="http://schemas.openxmlformats.org/officeDocument/2006/relationships/slideLayout" Target="../slideLayouts/slideLayout1132.xml"/><Relationship Id="rId6" Type="http://schemas.openxmlformats.org/officeDocument/2006/relationships/slideLayout" Target="../slideLayouts/slideLayout1131.xml"/><Relationship Id="rId5" Type="http://schemas.openxmlformats.org/officeDocument/2006/relationships/slideLayout" Target="../slideLayouts/slideLayout1130.xml"/><Relationship Id="rId4" Type="http://schemas.openxmlformats.org/officeDocument/2006/relationships/slideLayout" Target="../slideLayouts/slideLayout1129.xml"/><Relationship Id="rId3" Type="http://schemas.openxmlformats.org/officeDocument/2006/relationships/slideLayout" Target="../slideLayouts/slideLayout1128.xml"/><Relationship Id="rId2" Type="http://schemas.openxmlformats.org/officeDocument/2006/relationships/slideLayout" Target="../slideLayouts/slideLayout1127.xml"/><Relationship Id="rId19" Type="http://schemas.openxmlformats.org/officeDocument/2006/relationships/theme" Target="../theme/theme66.xml"/><Relationship Id="rId18" Type="http://schemas.openxmlformats.org/officeDocument/2006/relationships/slideLayout" Target="../slideLayouts/slideLayout1143.xml"/><Relationship Id="rId17" Type="http://schemas.openxmlformats.org/officeDocument/2006/relationships/slideLayout" Target="../slideLayouts/slideLayout1142.xml"/><Relationship Id="rId16" Type="http://schemas.openxmlformats.org/officeDocument/2006/relationships/slideLayout" Target="../slideLayouts/slideLayout1141.xml"/><Relationship Id="rId15" Type="http://schemas.openxmlformats.org/officeDocument/2006/relationships/slideLayout" Target="../slideLayouts/slideLayout1140.xml"/><Relationship Id="rId14" Type="http://schemas.openxmlformats.org/officeDocument/2006/relationships/slideLayout" Target="../slideLayouts/slideLayout1139.xml"/><Relationship Id="rId13" Type="http://schemas.openxmlformats.org/officeDocument/2006/relationships/slideLayout" Target="../slideLayouts/slideLayout1138.xml"/><Relationship Id="rId12" Type="http://schemas.openxmlformats.org/officeDocument/2006/relationships/slideLayout" Target="../slideLayouts/slideLayout1137.xml"/><Relationship Id="rId11" Type="http://schemas.openxmlformats.org/officeDocument/2006/relationships/slideLayout" Target="../slideLayouts/slideLayout1136.xml"/><Relationship Id="rId10" Type="http://schemas.openxmlformats.org/officeDocument/2006/relationships/slideLayout" Target="../slideLayouts/slideLayout1135.xml"/><Relationship Id="rId1" Type="http://schemas.openxmlformats.org/officeDocument/2006/relationships/slideLayout" Target="../slideLayouts/slideLayout1126.xml"/></Relationships>
</file>

<file path=ppt/slideMasters/_rels/slideMaster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52.xml"/><Relationship Id="rId8" Type="http://schemas.openxmlformats.org/officeDocument/2006/relationships/slideLayout" Target="../slideLayouts/slideLayout1151.xml"/><Relationship Id="rId7" Type="http://schemas.openxmlformats.org/officeDocument/2006/relationships/slideLayout" Target="../slideLayouts/slideLayout1150.xml"/><Relationship Id="rId6" Type="http://schemas.openxmlformats.org/officeDocument/2006/relationships/slideLayout" Target="../slideLayouts/slideLayout1149.xml"/><Relationship Id="rId5" Type="http://schemas.openxmlformats.org/officeDocument/2006/relationships/slideLayout" Target="../slideLayouts/slideLayout1148.xml"/><Relationship Id="rId4" Type="http://schemas.openxmlformats.org/officeDocument/2006/relationships/slideLayout" Target="../slideLayouts/slideLayout1147.xml"/><Relationship Id="rId3" Type="http://schemas.openxmlformats.org/officeDocument/2006/relationships/slideLayout" Target="../slideLayouts/slideLayout1146.xml"/><Relationship Id="rId2" Type="http://schemas.openxmlformats.org/officeDocument/2006/relationships/slideLayout" Target="../slideLayouts/slideLayout1145.xml"/><Relationship Id="rId19" Type="http://schemas.openxmlformats.org/officeDocument/2006/relationships/theme" Target="../theme/theme67.xml"/><Relationship Id="rId18" Type="http://schemas.openxmlformats.org/officeDocument/2006/relationships/slideLayout" Target="../slideLayouts/slideLayout1161.xml"/><Relationship Id="rId17" Type="http://schemas.openxmlformats.org/officeDocument/2006/relationships/slideLayout" Target="../slideLayouts/slideLayout1160.xml"/><Relationship Id="rId16" Type="http://schemas.openxmlformats.org/officeDocument/2006/relationships/slideLayout" Target="../slideLayouts/slideLayout1159.xml"/><Relationship Id="rId15" Type="http://schemas.openxmlformats.org/officeDocument/2006/relationships/slideLayout" Target="../slideLayouts/slideLayout1158.xml"/><Relationship Id="rId14" Type="http://schemas.openxmlformats.org/officeDocument/2006/relationships/slideLayout" Target="../slideLayouts/slideLayout1157.xml"/><Relationship Id="rId13" Type="http://schemas.openxmlformats.org/officeDocument/2006/relationships/slideLayout" Target="../slideLayouts/slideLayout1156.xml"/><Relationship Id="rId12" Type="http://schemas.openxmlformats.org/officeDocument/2006/relationships/slideLayout" Target="../slideLayouts/slideLayout1155.xml"/><Relationship Id="rId11" Type="http://schemas.openxmlformats.org/officeDocument/2006/relationships/slideLayout" Target="../slideLayouts/slideLayout1154.xml"/><Relationship Id="rId10" Type="http://schemas.openxmlformats.org/officeDocument/2006/relationships/slideLayout" Target="../slideLayouts/slideLayout1153.xml"/><Relationship Id="rId1" Type="http://schemas.openxmlformats.org/officeDocument/2006/relationships/slideLayout" Target="../slideLayouts/slideLayout1144.xml"/></Relationships>
</file>

<file path=ppt/slideMasters/_rels/slideMaster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70.xml"/><Relationship Id="rId8" Type="http://schemas.openxmlformats.org/officeDocument/2006/relationships/slideLayout" Target="../slideLayouts/slideLayout1169.xml"/><Relationship Id="rId7" Type="http://schemas.openxmlformats.org/officeDocument/2006/relationships/slideLayout" Target="../slideLayouts/slideLayout1168.xml"/><Relationship Id="rId6" Type="http://schemas.openxmlformats.org/officeDocument/2006/relationships/slideLayout" Target="../slideLayouts/slideLayout1167.xml"/><Relationship Id="rId5" Type="http://schemas.openxmlformats.org/officeDocument/2006/relationships/slideLayout" Target="../slideLayouts/slideLayout1166.xml"/><Relationship Id="rId4" Type="http://schemas.openxmlformats.org/officeDocument/2006/relationships/slideLayout" Target="../slideLayouts/slideLayout1165.xml"/><Relationship Id="rId3" Type="http://schemas.openxmlformats.org/officeDocument/2006/relationships/slideLayout" Target="../slideLayouts/slideLayout1164.xml"/><Relationship Id="rId2" Type="http://schemas.openxmlformats.org/officeDocument/2006/relationships/slideLayout" Target="../slideLayouts/slideLayout1163.xml"/><Relationship Id="rId19" Type="http://schemas.openxmlformats.org/officeDocument/2006/relationships/theme" Target="../theme/theme68.xml"/><Relationship Id="rId18" Type="http://schemas.openxmlformats.org/officeDocument/2006/relationships/slideLayout" Target="../slideLayouts/slideLayout1179.xml"/><Relationship Id="rId17" Type="http://schemas.openxmlformats.org/officeDocument/2006/relationships/slideLayout" Target="../slideLayouts/slideLayout1178.xml"/><Relationship Id="rId16" Type="http://schemas.openxmlformats.org/officeDocument/2006/relationships/slideLayout" Target="../slideLayouts/slideLayout1177.xml"/><Relationship Id="rId15" Type="http://schemas.openxmlformats.org/officeDocument/2006/relationships/slideLayout" Target="../slideLayouts/slideLayout1176.xml"/><Relationship Id="rId14" Type="http://schemas.openxmlformats.org/officeDocument/2006/relationships/slideLayout" Target="../slideLayouts/slideLayout1175.xml"/><Relationship Id="rId13" Type="http://schemas.openxmlformats.org/officeDocument/2006/relationships/slideLayout" Target="../slideLayouts/slideLayout1174.xml"/><Relationship Id="rId12" Type="http://schemas.openxmlformats.org/officeDocument/2006/relationships/slideLayout" Target="../slideLayouts/slideLayout1173.xml"/><Relationship Id="rId11" Type="http://schemas.openxmlformats.org/officeDocument/2006/relationships/slideLayout" Target="../slideLayouts/slideLayout1172.xml"/><Relationship Id="rId10" Type="http://schemas.openxmlformats.org/officeDocument/2006/relationships/slideLayout" Target="../slideLayouts/slideLayout1171.xml"/><Relationship Id="rId1" Type="http://schemas.openxmlformats.org/officeDocument/2006/relationships/slideLayout" Target="../slideLayouts/slideLayout1162.xml"/></Relationships>
</file>

<file path=ppt/slideMasters/_rels/slideMaster6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88.xml"/><Relationship Id="rId8" Type="http://schemas.openxmlformats.org/officeDocument/2006/relationships/slideLayout" Target="../slideLayouts/slideLayout1187.xml"/><Relationship Id="rId7" Type="http://schemas.openxmlformats.org/officeDocument/2006/relationships/slideLayout" Target="../slideLayouts/slideLayout1186.xml"/><Relationship Id="rId6" Type="http://schemas.openxmlformats.org/officeDocument/2006/relationships/slideLayout" Target="../slideLayouts/slideLayout1185.xml"/><Relationship Id="rId5" Type="http://schemas.openxmlformats.org/officeDocument/2006/relationships/slideLayout" Target="../slideLayouts/slideLayout1184.xml"/><Relationship Id="rId4" Type="http://schemas.openxmlformats.org/officeDocument/2006/relationships/slideLayout" Target="../slideLayouts/slideLayout1183.xml"/><Relationship Id="rId3" Type="http://schemas.openxmlformats.org/officeDocument/2006/relationships/slideLayout" Target="../slideLayouts/slideLayout1182.xml"/><Relationship Id="rId2" Type="http://schemas.openxmlformats.org/officeDocument/2006/relationships/slideLayout" Target="../slideLayouts/slideLayout1181.xml"/><Relationship Id="rId19" Type="http://schemas.openxmlformats.org/officeDocument/2006/relationships/theme" Target="../theme/theme69.xml"/><Relationship Id="rId18" Type="http://schemas.openxmlformats.org/officeDocument/2006/relationships/slideLayout" Target="../slideLayouts/slideLayout1197.xml"/><Relationship Id="rId17" Type="http://schemas.openxmlformats.org/officeDocument/2006/relationships/slideLayout" Target="../slideLayouts/slideLayout1196.xml"/><Relationship Id="rId16" Type="http://schemas.openxmlformats.org/officeDocument/2006/relationships/slideLayout" Target="../slideLayouts/slideLayout1195.xml"/><Relationship Id="rId15" Type="http://schemas.openxmlformats.org/officeDocument/2006/relationships/slideLayout" Target="../slideLayouts/slideLayout1194.xml"/><Relationship Id="rId14" Type="http://schemas.openxmlformats.org/officeDocument/2006/relationships/slideLayout" Target="../slideLayouts/slideLayout1193.xml"/><Relationship Id="rId13" Type="http://schemas.openxmlformats.org/officeDocument/2006/relationships/slideLayout" Target="../slideLayouts/slideLayout1192.xml"/><Relationship Id="rId12" Type="http://schemas.openxmlformats.org/officeDocument/2006/relationships/slideLayout" Target="../slideLayouts/slideLayout1191.xml"/><Relationship Id="rId11" Type="http://schemas.openxmlformats.org/officeDocument/2006/relationships/slideLayout" Target="../slideLayouts/slideLayout1190.xml"/><Relationship Id="rId10" Type="http://schemas.openxmlformats.org/officeDocument/2006/relationships/slideLayout" Target="../slideLayouts/slideLayout1189.xml"/><Relationship Id="rId1" Type="http://schemas.openxmlformats.org/officeDocument/2006/relationships/slideLayout" Target="../slideLayouts/slideLayout1180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0.xml"/><Relationship Id="rId8" Type="http://schemas.openxmlformats.org/officeDocument/2006/relationships/slideLayout" Target="../slideLayouts/slideLayout69.xml"/><Relationship Id="rId7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4.xml"/><Relationship Id="rId21" Type="http://schemas.openxmlformats.org/officeDocument/2006/relationships/theme" Target="../theme/theme7.xml"/><Relationship Id="rId20" Type="http://schemas.openxmlformats.org/officeDocument/2006/relationships/slideLayout" Target="../slideLayouts/slideLayout81.xml"/><Relationship Id="rId2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62.xml"/></Relationships>
</file>

<file path=ppt/slideMasters/_rels/slideMaster7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06.xml"/><Relationship Id="rId8" Type="http://schemas.openxmlformats.org/officeDocument/2006/relationships/slideLayout" Target="../slideLayouts/slideLayout1205.xml"/><Relationship Id="rId7" Type="http://schemas.openxmlformats.org/officeDocument/2006/relationships/slideLayout" Target="../slideLayouts/slideLayout1204.xml"/><Relationship Id="rId6" Type="http://schemas.openxmlformats.org/officeDocument/2006/relationships/slideLayout" Target="../slideLayouts/slideLayout1203.xml"/><Relationship Id="rId5" Type="http://schemas.openxmlformats.org/officeDocument/2006/relationships/slideLayout" Target="../slideLayouts/slideLayout1202.xml"/><Relationship Id="rId4" Type="http://schemas.openxmlformats.org/officeDocument/2006/relationships/slideLayout" Target="../slideLayouts/slideLayout1201.xml"/><Relationship Id="rId3" Type="http://schemas.openxmlformats.org/officeDocument/2006/relationships/slideLayout" Target="../slideLayouts/slideLayout1200.xml"/><Relationship Id="rId2" Type="http://schemas.openxmlformats.org/officeDocument/2006/relationships/slideLayout" Target="../slideLayouts/slideLayout1199.xml"/><Relationship Id="rId19" Type="http://schemas.openxmlformats.org/officeDocument/2006/relationships/theme" Target="../theme/theme70.xml"/><Relationship Id="rId18" Type="http://schemas.openxmlformats.org/officeDocument/2006/relationships/slideLayout" Target="../slideLayouts/slideLayout1215.xml"/><Relationship Id="rId17" Type="http://schemas.openxmlformats.org/officeDocument/2006/relationships/slideLayout" Target="../slideLayouts/slideLayout1214.xml"/><Relationship Id="rId16" Type="http://schemas.openxmlformats.org/officeDocument/2006/relationships/slideLayout" Target="../slideLayouts/slideLayout1213.xml"/><Relationship Id="rId15" Type="http://schemas.openxmlformats.org/officeDocument/2006/relationships/slideLayout" Target="../slideLayouts/slideLayout1212.xml"/><Relationship Id="rId14" Type="http://schemas.openxmlformats.org/officeDocument/2006/relationships/slideLayout" Target="../slideLayouts/slideLayout1211.xml"/><Relationship Id="rId13" Type="http://schemas.openxmlformats.org/officeDocument/2006/relationships/slideLayout" Target="../slideLayouts/slideLayout1210.xml"/><Relationship Id="rId12" Type="http://schemas.openxmlformats.org/officeDocument/2006/relationships/slideLayout" Target="../slideLayouts/slideLayout1209.xml"/><Relationship Id="rId11" Type="http://schemas.openxmlformats.org/officeDocument/2006/relationships/slideLayout" Target="../slideLayouts/slideLayout1208.xml"/><Relationship Id="rId10" Type="http://schemas.openxmlformats.org/officeDocument/2006/relationships/slideLayout" Target="../slideLayouts/slideLayout1207.xml"/><Relationship Id="rId1" Type="http://schemas.openxmlformats.org/officeDocument/2006/relationships/slideLayout" Target="../slideLayouts/slideLayout1198.xml"/></Relationships>
</file>

<file path=ppt/slideMasters/_rels/slideMaster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24.xml"/><Relationship Id="rId8" Type="http://schemas.openxmlformats.org/officeDocument/2006/relationships/slideLayout" Target="../slideLayouts/slideLayout1223.xml"/><Relationship Id="rId7" Type="http://schemas.openxmlformats.org/officeDocument/2006/relationships/slideLayout" Target="../slideLayouts/slideLayout1222.xml"/><Relationship Id="rId6" Type="http://schemas.openxmlformats.org/officeDocument/2006/relationships/slideLayout" Target="../slideLayouts/slideLayout1221.xml"/><Relationship Id="rId5" Type="http://schemas.openxmlformats.org/officeDocument/2006/relationships/slideLayout" Target="../slideLayouts/slideLayout1220.xml"/><Relationship Id="rId4" Type="http://schemas.openxmlformats.org/officeDocument/2006/relationships/slideLayout" Target="../slideLayouts/slideLayout1219.xml"/><Relationship Id="rId3" Type="http://schemas.openxmlformats.org/officeDocument/2006/relationships/slideLayout" Target="../slideLayouts/slideLayout1218.xml"/><Relationship Id="rId2" Type="http://schemas.openxmlformats.org/officeDocument/2006/relationships/slideLayout" Target="../slideLayouts/slideLayout1217.xml"/><Relationship Id="rId19" Type="http://schemas.openxmlformats.org/officeDocument/2006/relationships/theme" Target="../theme/theme71.xml"/><Relationship Id="rId18" Type="http://schemas.openxmlformats.org/officeDocument/2006/relationships/slideLayout" Target="../slideLayouts/slideLayout1233.xml"/><Relationship Id="rId17" Type="http://schemas.openxmlformats.org/officeDocument/2006/relationships/slideLayout" Target="../slideLayouts/slideLayout1232.xml"/><Relationship Id="rId16" Type="http://schemas.openxmlformats.org/officeDocument/2006/relationships/slideLayout" Target="../slideLayouts/slideLayout1231.xml"/><Relationship Id="rId15" Type="http://schemas.openxmlformats.org/officeDocument/2006/relationships/slideLayout" Target="../slideLayouts/slideLayout1230.xml"/><Relationship Id="rId14" Type="http://schemas.openxmlformats.org/officeDocument/2006/relationships/slideLayout" Target="../slideLayouts/slideLayout1229.xml"/><Relationship Id="rId13" Type="http://schemas.openxmlformats.org/officeDocument/2006/relationships/slideLayout" Target="../slideLayouts/slideLayout1228.xml"/><Relationship Id="rId12" Type="http://schemas.openxmlformats.org/officeDocument/2006/relationships/slideLayout" Target="../slideLayouts/slideLayout1227.xml"/><Relationship Id="rId11" Type="http://schemas.openxmlformats.org/officeDocument/2006/relationships/slideLayout" Target="../slideLayouts/slideLayout1226.xml"/><Relationship Id="rId10" Type="http://schemas.openxmlformats.org/officeDocument/2006/relationships/slideLayout" Target="../slideLayouts/slideLayout1225.xml"/><Relationship Id="rId1" Type="http://schemas.openxmlformats.org/officeDocument/2006/relationships/slideLayout" Target="../slideLayouts/slideLayout1216.xml"/></Relationships>
</file>

<file path=ppt/slideMasters/_rels/slideMaster7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42.xml"/><Relationship Id="rId8" Type="http://schemas.openxmlformats.org/officeDocument/2006/relationships/slideLayout" Target="../slideLayouts/slideLayout1241.xml"/><Relationship Id="rId7" Type="http://schemas.openxmlformats.org/officeDocument/2006/relationships/slideLayout" Target="../slideLayouts/slideLayout1240.xml"/><Relationship Id="rId6" Type="http://schemas.openxmlformats.org/officeDocument/2006/relationships/slideLayout" Target="../slideLayouts/slideLayout1239.xml"/><Relationship Id="rId5" Type="http://schemas.openxmlformats.org/officeDocument/2006/relationships/slideLayout" Target="../slideLayouts/slideLayout1238.xml"/><Relationship Id="rId4" Type="http://schemas.openxmlformats.org/officeDocument/2006/relationships/slideLayout" Target="../slideLayouts/slideLayout1237.xml"/><Relationship Id="rId3" Type="http://schemas.openxmlformats.org/officeDocument/2006/relationships/slideLayout" Target="../slideLayouts/slideLayout1236.xml"/><Relationship Id="rId2" Type="http://schemas.openxmlformats.org/officeDocument/2006/relationships/slideLayout" Target="../slideLayouts/slideLayout1235.xml"/><Relationship Id="rId19" Type="http://schemas.openxmlformats.org/officeDocument/2006/relationships/theme" Target="../theme/theme72.xml"/><Relationship Id="rId18" Type="http://schemas.openxmlformats.org/officeDocument/2006/relationships/slideLayout" Target="../slideLayouts/slideLayout1251.xml"/><Relationship Id="rId17" Type="http://schemas.openxmlformats.org/officeDocument/2006/relationships/slideLayout" Target="../slideLayouts/slideLayout1250.xml"/><Relationship Id="rId16" Type="http://schemas.openxmlformats.org/officeDocument/2006/relationships/slideLayout" Target="../slideLayouts/slideLayout1249.xml"/><Relationship Id="rId15" Type="http://schemas.openxmlformats.org/officeDocument/2006/relationships/slideLayout" Target="../slideLayouts/slideLayout1248.xml"/><Relationship Id="rId14" Type="http://schemas.openxmlformats.org/officeDocument/2006/relationships/slideLayout" Target="../slideLayouts/slideLayout1247.xml"/><Relationship Id="rId13" Type="http://schemas.openxmlformats.org/officeDocument/2006/relationships/slideLayout" Target="../slideLayouts/slideLayout1246.xml"/><Relationship Id="rId12" Type="http://schemas.openxmlformats.org/officeDocument/2006/relationships/slideLayout" Target="../slideLayouts/slideLayout1245.xml"/><Relationship Id="rId11" Type="http://schemas.openxmlformats.org/officeDocument/2006/relationships/slideLayout" Target="../slideLayouts/slideLayout1244.xml"/><Relationship Id="rId10" Type="http://schemas.openxmlformats.org/officeDocument/2006/relationships/slideLayout" Target="../slideLayouts/slideLayout1243.xml"/><Relationship Id="rId1" Type="http://schemas.openxmlformats.org/officeDocument/2006/relationships/slideLayout" Target="../slideLayouts/slideLayout1234.xml"/></Relationships>
</file>

<file path=ppt/slideMasters/_rels/slideMaster7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60.xml"/><Relationship Id="rId8" Type="http://schemas.openxmlformats.org/officeDocument/2006/relationships/slideLayout" Target="../slideLayouts/slideLayout1259.xml"/><Relationship Id="rId7" Type="http://schemas.openxmlformats.org/officeDocument/2006/relationships/slideLayout" Target="../slideLayouts/slideLayout1258.xml"/><Relationship Id="rId6" Type="http://schemas.openxmlformats.org/officeDocument/2006/relationships/slideLayout" Target="../slideLayouts/slideLayout1257.xml"/><Relationship Id="rId5" Type="http://schemas.openxmlformats.org/officeDocument/2006/relationships/slideLayout" Target="../slideLayouts/slideLayout1256.xml"/><Relationship Id="rId4" Type="http://schemas.openxmlformats.org/officeDocument/2006/relationships/slideLayout" Target="../slideLayouts/slideLayout1255.xml"/><Relationship Id="rId3" Type="http://schemas.openxmlformats.org/officeDocument/2006/relationships/slideLayout" Target="../slideLayouts/slideLayout1254.xml"/><Relationship Id="rId2" Type="http://schemas.openxmlformats.org/officeDocument/2006/relationships/slideLayout" Target="../slideLayouts/slideLayout1253.xml"/><Relationship Id="rId19" Type="http://schemas.openxmlformats.org/officeDocument/2006/relationships/theme" Target="../theme/theme73.xml"/><Relationship Id="rId18" Type="http://schemas.openxmlformats.org/officeDocument/2006/relationships/slideLayout" Target="../slideLayouts/slideLayout1269.xml"/><Relationship Id="rId17" Type="http://schemas.openxmlformats.org/officeDocument/2006/relationships/slideLayout" Target="../slideLayouts/slideLayout1268.xml"/><Relationship Id="rId16" Type="http://schemas.openxmlformats.org/officeDocument/2006/relationships/slideLayout" Target="../slideLayouts/slideLayout1267.xml"/><Relationship Id="rId15" Type="http://schemas.openxmlformats.org/officeDocument/2006/relationships/slideLayout" Target="../slideLayouts/slideLayout1266.xml"/><Relationship Id="rId14" Type="http://schemas.openxmlformats.org/officeDocument/2006/relationships/slideLayout" Target="../slideLayouts/slideLayout1265.xml"/><Relationship Id="rId13" Type="http://schemas.openxmlformats.org/officeDocument/2006/relationships/slideLayout" Target="../slideLayouts/slideLayout1264.xml"/><Relationship Id="rId12" Type="http://schemas.openxmlformats.org/officeDocument/2006/relationships/slideLayout" Target="../slideLayouts/slideLayout1263.xml"/><Relationship Id="rId11" Type="http://schemas.openxmlformats.org/officeDocument/2006/relationships/slideLayout" Target="../slideLayouts/slideLayout1262.xml"/><Relationship Id="rId10" Type="http://schemas.openxmlformats.org/officeDocument/2006/relationships/slideLayout" Target="../slideLayouts/slideLayout1261.xml"/><Relationship Id="rId1" Type="http://schemas.openxmlformats.org/officeDocument/2006/relationships/slideLayout" Target="../slideLayouts/slideLayout1252.xml"/></Relationships>
</file>

<file path=ppt/slideMasters/_rels/slideMaster7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78.xml"/><Relationship Id="rId8" Type="http://schemas.openxmlformats.org/officeDocument/2006/relationships/slideLayout" Target="../slideLayouts/slideLayout1277.xml"/><Relationship Id="rId7" Type="http://schemas.openxmlformats.org/officeDocument/2006/relationships/slideLayout" Target="../slideLayouts/slideLayout1276.xml"/><Relationship Id="rId6" Type="http://schemas.openxmlformats.org/officeDocument/2006/relationships/slideLayout" Target="../slideLayouts/slideLayout1275.xml"/><Relationship Id="rId5" Type="http://schemas.openxmlformats.org/officeDocument/2006/relationships/slideLayout" Target="../slideLayouts/slideLayout1274.xml"/><Relationship Id="rId4" Type="http://schemas.openxmlformats.org/officeDocument/2006/relationships/slideLayout" Target="../slideLayouts/slideLayout1273.xml"/><Relationship Id="rId3" Type="http://schemas.openxmlformats.org/officeDocument/2006/relationships/slideLayout" Target="../slideLayouts/slideLayout1272.xml"/><Relationship Id="rId2" Type="http://schemas.openxmlformats.org/officeDocument/2006/relationships/slideLayout" Target="../slideLayouts/slideLayout1271.xml"/><Relationship Id="rId19" Type="http://schemas.openxmlformats.org/officeDocument/2006/relationships/theme" Target="../theme/theme74.xml"/><Relationship Id="rId18" Type="http://schemas.openxmlformats.org/officeDocument/2006/relationships/slideLayout" Target="../slideLayouts/slideLayout1287.xml"/><Relationship Id="rId17" Type="http://schemas.openxmlformats.org/officeDocument/2006/relationships/slideLayout" Target="../slideLayouts/slideLayout1286.xml"/><Relationship Id="rId16" Type="http://schemas.openxmlformats.org/officeDocument/2006/relationships/slideLayout" Target="../slideLayouts/slideLayout1285.xml"/><Relationship Id="rId15" Type="http://schemas.openxmlformats.org/officeDocument/2006/relationships/slideLayout" Target="../slideLayouts/slideLayout1284.xml"/><Relationship Id="rId14" Type="http://schemas.openxmlformats.org/officeDocument/2006/relationships/slideLayout" Target="../slideLayouts/slideLayout1283.xml"/><Relationship Id="rId13" Type="http://schemas.openxmlformats.org/officeDocument/2006/relationships/slideLayout" Target="../slideLayouts/slideLayout1282.xml"/><Relationship Id="rId12" Type="http://schemas.openxmlformats.org/officeDocument/2006/relationships/slideLayout" Target="../slideLayouts/slideLayout1281.xml"/><Relationship Id="rId11" Type="http://schemas.openxmlformats.org/officeDocument/2006/relationships/slideLayout" Target="../slideLayouts/slideLayout1280.xml"/><Relationship Id="rId10" Type="http://schemas.openxmlformats.org/officeDocument/2006/relationships/slideLayout" Target="../slideLayouts/slideLayout1279.xml"/><Relationship Id="rId1" Type="http://schemas.openxmlformats.org/officeDocument/2006/relationships/slideLayout" Target="../slideLayouts/slideLayout1270.xml"/></Relationships>
</file>

<file path=ppt/slideMasters/_rels/slideMaster7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96.xml"/><Relationship Id="rId8" Type="http://schemas.openxmlformats.org/officeDocument/2006/relationships/slideLayout" Target="../slideLayouts/slideLayout1295.xml"/><Relationship Id="rId7" Type="http://schemas.openxmlformats.org/officeDocument/2006/relationships/slideLayout" Target="../slideLayouts/slideLayout1294.xml"/><Relationship Id="rId6" Type="http://schemas.openxmlformats.org/officeDocument/2006/relationships/slideLayout" Target="../slideLayouts/slideLayout1293.xml"/><Relationship Id="rId5" Type="http://schemas.openxmlformats.org/officeDocument/2006/relationships/slideLayout" Target="../slideLayouts/slideLayout1292.xml"/><Relationship Id="rId4" Type="http://schemas.openxmlformats.org/officeDocument/2006/relationships/slideLayout" Target="../slideLayouts/slideLayout1291.xml"/><Relationship Id="rId3" Type="http://schemas.openxmlformats.org/officeDocument/2006/relationships/slideLayout" Target="../slideLayouts/slideLayout1290.xml"/><Relationship Id="rId2" Type="http://schemas.openxmlformats.org/officeDocument/2006/relationships/slideLayout" Target="../slideLayouts/slideLayout1289.xml"/><Relationship Id="rId19" Type="http://schemas.openxmlformats.org/officeDocument/2006/relationships/theme" Target="../theme/theme75.xml"/><Relationship Id="rId18" Type="http://schemas.openxmlformats.org/officeDocument/2006/relationships/slideLayout" Target="../slideLayouts/slideLayout1305.xml"/><Relationship Id="rId17" Type="http://schemas.openxmlformats.org/officeDocument/2006/relationships/slideLayout" Target="../slideLayouts/slideLayout1304.xml"/><Relationship Id="rId16" Type="http://schemas.openxmlformats.org/officeDocument/2006/relationships/slideLayout" Target="../slideLayouts/slideLayout1303.xml"/><Relationship Id="rId15" Type="http://schemas.openxmlformats.org/officeDocument/2006/relationships/slideLayout" Target="../slideLayouts/slideLayout1302.xml"/><Relationship Id="rId14" Type="http://schemas.openxmlformats.org/officeDocument/2006/relationships/slideLayout" Target="../slideLayouts/slideLayout1301.xml"/><Relationship Id="rId13" Type="http://schemas.openxmlformats.org/officeDocument/2006/relationships/slideLayout" Target="../slideLayouts/slideLayout1300.xml"/><Relationship Id="rId12" Type="http://schemas.openxmlformats.org/officeDocument/2006/relationships/slideLayout" Target="../slideLayouts/slideLayout1299.xml"/><Relationship Id="rId11" Type="http://schemas.openxmlformats.org/officeDocument/2006/relationships/slideLayout" Target="../slideLayouts/slideLayout1298.xml"/><Relationship Id="rId10" Type="http://schemas.openxmlformats.org/officeDocument/2006/relationships/slideLayout" Target="../slideLayouts/slideLayout1297.xml"/><Relationship Id="rId1" Type="http://schemas.openxmlformats.org/officeDocument/2006/relationships/slideLayout" Target="../slideLayouts/slideLayout1288.xml"/></Relationships>
</file>

<file path=ppt/slideMasters/_rels/slideMaster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14.xml"/><Relationship Id="rId8" Type="http://schemas.openxmlformats.org/officeDocument/2006/relationships/slideLayout" Target="../slideLayouts/slideLayout1313.xml"/><Relationship Id="rId7" Type="http://schemas.openxmlformats.org/officeDocument/2006/relationships/slideLayout" Target="../slideLayouts/slideLayout1312.xml"/><Relationship Id="rId6" Type="http://schemas.openxmlformats.org/officeDocument/2006/relationships/slideLayout" Target="../slideLayouts/slideLayout1311.xml"/><Relationship Id="rId5" Type="http://schemas.openxmlformats.org/officeDocument/2006/relationships/slideLayout" Target="../slideLayouts/slideLayout1310.xml"/><Relationship Id="rId4" Type="http://schemas.openxmlformats.org/officeDocument/2006/relationships/slideLayout" Target="../slideLayouts/slideLayout1309.xml"/><Relationship Id="rId3" Type="http://schemas.openxmlformats.org/officeDocument/2006/relationships/slideLayout" Target="../slideLayouts/slideLayout1308.xml"/><Relationship Id="rId2" Type="http://schemas.openxmlformats.org/officeDocument/2006/relationships/slideLayout" Target="../slideLayouts/slideLayout1307.xml"/><Relationship Id="rId19" Type="http://schemas.openxmlformats.org/officeDocument/2006/relationships/theme" Target="../theme/theme76.xml"/><Relationship Id="rId18" Type="http://schemas.openxmlformats.org/officeDocument/2006/relationships/slideLayout" Target="../slideLayouts/slideLayout1323.xml"/><Relationship Id="rId17" Type="http://schemas.openxmlformats.org/officeDocument/2006/relationships/slideLayout" Target="../slideLayouts/slideLayout1322.xml"/><Relationship Id="rId16" Type="http://schemas.openxmlformats.org/officeDocument/2006/relationships/slideLayout" Target="../slideLayouts/slideLayout1321.xml"/><Relationship Id="rId15" Type="http://schemas.openxmlformats.org/officeDocument/2006/relationships/slideLayout" Target="../slideLayouts/slideLayout1320.xml"/><Relationship Id="rId14" Type="http://schemas.openxmlformats.org/officeDocument/2006/relationships/slideLayout" Target="../slideLayouts/slideLayout1319.xml"/><Relationship Id="rId13" Type="http://schemas.openxmlformats.org/officeDocument/2006/relationships/slideLayout" Target="../slideLayouts/slideLayout1318.xml"/><Relationship Id="rId12" Type="http://schemas.openxmlformats.org/officeDocument/2006/relationships/slideLayout" Target="../slideLayouts/slideLayout1317.xml"/><Relationship Id="rId11" Type="http://schemas.openxmlformats.org/officeDocument/2006/relationships/slideLayout" Target="../slideLayouts/slideLayout1316.xml"/><Relationship Id="rId10" Type="http://schemas.openxmlformats.org/officeDocument/2006/relationships/slideLayout" Target="../slideLayouts/slideLayout1315.xml"/><Relationship Id="rId1" Type="http://schemas.openxmlformats.org/officeDocument/2006/relationships/slideLayout" Target="../slideLayouts/slideLayout1306.xml"/></Relationships>
</file>

<file path=ppt/slideMasters/_rels/slideMaster7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32.xml"/><Relationship Id="rId8" Type="http://schemas.openxmlformats.org/officeDocument/2006/relationships/slideLayout" Target="../slideLayouts/slideLayout1331.xml"/><Relationship Id="rId7" Type="http://schemas.openxmlformats.org/officeDocument/2006/relationships/slideLayout" Target="../slideLayouts/slideLayout1330.xml"/><Relationship Id="rId6" Type="http://schemas.openxmlformats.org/officeDocument/2006/relationships/slideLayout" Target="../slideLayouts/slideLayout1329.xml"/><Relationship Id="rId5" Type="http://schemas.openxmlformats.org/officeDocument/2006/relationships/slideLayout" Target="../slideLayouts/slideLayout1328.xml"/><Relationship Id="rId4" Type="http://schemas.openxmlformats.org/officeDocument/2006/relationships/slideLayout" Target="../slideLayouts/slideLayout1327.xml"/><Relationship Id="rId3" Type="http://schemas.openxmlformats.org/officeDocument/2006/relationships/slideLayout" Target="../slideLayouts/slideLayout1326.xml"/><Relationship Id="rId2" Type="http://schemas.openxmlformats.org/officeDocument/2006/relationships/slideLayout" Target="../slideLayouts/slideLayout1325.xml"/><Relationship Id="rId19" Type="http://schemas.openxmlformats.org/officeDocument/2006/relationships/theme" Target="../theme/theme77.xml"/><Relationship Id="rId18" Type="http://schemas.openxmlformats.org/officeDocument/2006/relationships/slideLayout" Target="../slideLayouts/slideLayout1341.xml"/><Relationship Id="rId17" Type="http://schemas.openxmlformats.org/officeDocument/2006/relationships/slideLayout" Target="../slideLayouts/slideLayout1340.xml"/><Relationship Id="rId16" Type="http://schemas.openxmlformats.org/officeDocument/2006/relationships/slideLayout" Target="../slideLayouts/slideLayout1339.xml"/><Relationship Id="rId15" Type="http://schemas.openxmlformats.org/officeDocument/2006/relationships/slideLayout" Target="../slideLayouts/slideLayout1338.xml"/><Relationship Id="rId14" Type="http://schemas.openxmlformats.org/officeDocument/2006/relationships/slideLayout" Target="../slideLayouts/slideLayout1337.xml"/><Relationship Id="rId13" Type="http://schemas.openxmlformats.org/officeDocument/2006/relationships/slideLayout" Target="../slideLayouts/slideLayout1336.xml"/><Relationship Id="rId12" Type="http://schemas.openxmlformats.org/officeDocument/2006/relationships/slideLayout" Target="../slideLayouts/slideLayout1335.xml"/><Relationship Id="rId11" Type="http://schemas.openxmlformats.org/officeDocument/2006/relationships/slideLayout" Target="../slideLayouts/slideLayout1334.xml"/><Relationship Id="rId10" Type="http://schemas.openxmlformats.org/officeDocument/2006/relationships/slideLayout" Target="../slideLayouts/slideLayout1333.xml"/><Relationship Id="rId1" Type="http://schemas.openxmlformats.org/officeDocument/2006/relationships/slideLayout" Target="../slideLayouts/slideLayout1324.xml"/></Relationships>
</file>

<file path=ppt/slideMasters/_rels/slideMaster7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0.xml"/><Relationship Id="rId8" Type="http://schemas.openxmlformats.org/officeDocument/2006/relationships/slideLayout" Target="../slideLayouts/slideLayout1349.xml"/><Relationship Id="rId7" Type="http://schemas.openxmlformats.org/officeDocument/2006/relationships/slideLayout" Target="../slideLayouts/slideLayout1348.xml"/><Relationship Id="rId6" Type="http://schemas.openxmlformats.org/officeDocument/2006/relationships/slideLayout" Target="../slideLayouts/slideLayout1347.xml"/><Relationship Id="rId5" Type="http://schemas.openxmlformats.org/officeDocument/2006/relationships/slideLayout" Target="../slideLayouts/slideLayout1346.xml"/><Relationship Id="rId4" Type="http://schemas.openxmlformats.org/officeDocument/2006/relationships/slideLayout" Target="../slideLayouts/slideLayout1345.xml"/><Relationship Id="rId3" Type="http://schemas.openxmlformats.org/officeDocument/2006/relationships/slideLayout" Target="../slideLayouts/slideLayout1344.xml"/><Relationship Id="rId2" Type="http://schemas.openxmlformats.org/officeDocument/2006/relationships/slideLayout" Target="../slideLayouts/slideLayout1343.xml"/><Relationship Id="rId19" Type="http://schemas.openxmlformats.org/officeDocument/2006/relationships/theme" Target="../theme/theme78.xml"/><Relationship Id="rId18" Type="http://schemas.openxmlformats.org/officeDocument/2006/relationships/slideLayout" Target="../slideLayouts/slideLayout1359.xml"/><Relationship Id="rId17" Type="http://schemas.openxmlformats.org/officeDocument/2006/relationships/slideLayout" Target="../slideLayouts/slideLayout1358.xml"/><Relationship Id="rId16" Type="http://schemas.openxmlformats.org/officeDocument/2006/relationships/slideLayout" Target="../slideLayouts/slideLayout1357.xml"/><Relationship Id="rId15" Type="http://schemas.openxmlformats.org/officeDocument/2006/relationships/slideLayout" Target="../slideLayouts/slideLayout1356.xml"/><Relationship Id="rId14" Type="http://schemas.openxmlformats.org/officeDocument/2006/relationships/slideLayout" Target="../slideLayouts/slideLayout1355.xml"/><Relationship Id="rId13" Type="http://schemas.openxmlformats.org/officeDocument/2006/relationships/slideLayout" Target="../slideLayouts/slideLayout1354.xml"/><Relationship Id="rId12" Type="http://schemas.openxmlformats.org/officeDocument/2006/relationships/slideLayout" Target="../slideLayouts/slideLayout1353.xml"/><Relationship Id="rId11" Type="http://schemas.openxmlformats.org/officeDocument/2006/relationships/slideLayout" Target="../slideLayouts/slideLayout1352.xml"/><Relationship Id="rId10" Type="http://schemas.openxmlformats.org/officeDocument/2006/relationships/slideLayout" Target="../slideLayouts/slideLayout1351.xml"/><Relationship Id="rId1" Type="http://schemas.openxmlformats.org/officeDocument/2006/relationships/slideLayout" Target="../slideLayouts/slideLayout1342.xml"/></Relationships>
</file>

<file path=ppt/slideMasters/_rels/slideMaster7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68.xml"/><Relationship Id="rId8" Type="http://schemas.openxmlformats.org/officeDocument/2006/relationships/slideLayout" Target="../slideLayouts/slideLayout1367.xml"/><Relationship Id="rId7" Type="http://schemas.openxmlformats.org/officeDocument/2006/relationships/slideLayout" Target="../slideLayouts/slideLayout1366.xml"/><Relationship Id="rId6" Type="http://schemas.openxmlformats.org/officeDocument/2006/relationships/slideLayout" Target="../slideLayouts/slideLayout1365.xml"/><Relationship Id="rId5" Type="http://schemas.openxmlformats.org/officeDocument/2006/relationships/slideLayout" Target="../slideLayouts/slideLayout1364.xml"/><Relationship Id="rId4" Type="http://schemas.openxmlformats.org/officeDocument/2006/relationships/slideLayout" Target="../slideLayouts/slideLayout1363.xml"/><Relationship Id="rId3" Type="http://schemas.openxmlformats.org/officeDocument/2006/relationships/slideLayout" Target="../slideLayouts/slideLayout1362.xml"/><Relationship Id="rId2" Type="http://schemas.openxmlformats.org/officeDocument/2006/relationships/slideLayout" Target="../slideLayouts/slideLayout1361.xml"/><Relationship Id="rId19" Type="http://schemas.openxmlformats.org/officeDocument/2006/relationships/theme" Target="../theme/theme79.xml"/><Relationship Id="rId18" Type="http://schemas.openxmlformats.org/officeDocument/2006/relationships/slideLayout" Target="../slideLayouts/slideLayout1377.xml"/><Relationship Id="rId17" Type="http://schemas.openxmlformats.org/officeDocument/2006/relationships/slideLayout" Target="../slideLayouts/slideLayout1376.xml"/><Relationship Id="rId16" Type="http://schemas.openxmlformats.org/officeDocument/2006/relationships/slideLayout" Target="../slideLayouts/slideLayout1375.xml"/><Relationship Id="rId15" Type="http://schemas.openxmlformats.org/officeDocument/2006/relationships/slideLayout" Target="../slideLayouts/slideLayout1374.xml"/><Relationship Id="rId14" Type="http://schemas.openxmlformats.org/officeDocument/2006/relationships/slideLayout" Target="../slideLayouts/slideLayout1373.xml"/><Relationship Id="rId13" Type="http://schemas.openxmlformats.org/officeDocument/2006/relationships/slideLayout" Target="../slideLayouts/slideLayout1372.xml"/><Relationship Id="rId12" Type="http://schemas.openxmlformats.org/officeDocument/2006/relationships/slideLayout" Target="../slideLayouts/slideLayout1371.xml"/><Relationship Id="rId11" Type="http://schemas.openxmlformats.org/officeDocument/2006/relationships/slideLayout" Target="../slideLayouts/slideLayout1370.xml"/><Relationship Id="rId10" Type="http://schemas.openxmlformats.org/officeDocument/2006/relationships/slideLayout" Target="../slideLayouts/slideLayout1369.xml"/><Relationship Id="rId1" Type="http://schemas.openxmlformats.org/officeDocument/2006/relationships/slideLayout" Target="../slideLayouts/slideLayout1360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0.xml"/><Relationship Id="rId8" Type="http://schemas.openxmlformats.org/officeDocument/2006/relationships/slideLayout" Target="../slideLayouts/slideLayout89.xml"/><Relationship Id="rId7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3.xml"/><Relationship Id="rId19" Type="http://schemas.openxmlformats.org/officeDocument/2006/relationships/theme" Target="../theme/theme8.xml"/><Relationship Id="rId18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82.xml"/></Relationships>
</file>

<file path=ppt/slideMasters/_rels/slideMaster8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86.xml"/><Relationship Id="rId8" Type="http://schemas.openxmlformats.org/officeDocument/2006/relationships/slideLayout" Target="../slideLayouts/slideLayout1385.xml"/><Relationship Id="rId7" Type="http://schemas.openxmlformats.org/officeDocument/2006/relationships/slideLayout" Target="../slideLayouts/slideLayout1384.xml"/><Relationship Id="rId6" Type="http://schemas.openxmlformats.org/officeDocument/2006/relationships/slideLayout" Target="../slideLayouts/slideLayout1383.xml"/><Relationship Id="rId5" Type="http://schemas.openxmlformats.org/officeDocument/2006/relationships/slideLayout" Target="../slideLayouts/slideLayout1382.xml"/><Relationship Id="rId4" Type="http://schemas.openxmlformats.org/officeDocument/2006/relationships/slideLayout" Target="../slideLayouts/slideLayout1381.xml"/><Relationship Id="rId3" Type="http://schemas.openxmlformats.org/officeDocument/2006/relationships/slideLayout" Target="../slideLayouts/slideLayout1380.xml"/><Relationship Id="rId2" Type="http://schemas.openxmlformats.org/officeDocument/2006/relationships/slideLayout" Target="../slideLayouts/slideLayout1379.xml"/><Relationship Id="rId19" Type="http://schemas.openxmlformats.org/officeDocument/2006/relationships/theme" Target="../theme/theme80.xml"/><Relationship Id="rId18" Type="http://schemas.openxmlformats.org/officeDocument/2006/relationships/slideLayout" Target="../slideLayouts/slideLayout1395.xml"/><Relationship Id="rId17" Type="http://schemas.openxmlformats.org/officeDocument/2006/relationships/slideLayout" Target="../slideLayouts/slideLayout1394.xml"/><Relationship Id="rId16" Type="http://schemas.openxmlformats.org/officeDocument/2006/relationships/slideLayout" Target="../slideLayouts/slideLayout1393.xml"/><Relationship Id="rId15" Type="http://schemas.openxmlformats.org/officeDocument/2006/relationships/slideLayout" Target="../slideLayouts/slideLayout1392.xml"/><Relationship Id="rId14" Type="http://schemas.openxmlformats.org/officeDocument/2006/relationships/slideLayout" Target="../slideLayouts/slideLayout1391.xml"/><Relationship Id="rId13" Type="http://schemas.openxmlformats.org/officeDocument/2006/relationships/slideLayout" Target="../slideLayouts/slideLayout1390.xml"/><Relationship Id="rId12" Type="http://schemas.openxmlformats.org/officeDocument/2006/relationships/slideLayout" Target="../slideLayouts/slideLayout1389.xml"/><Relationship Id="rId11" Type="http://schemas.openxmlformats.org/officeDocument/2006/relationships/slideLayout" Target="../slideLayouts/slideLayout1388.xml"/><Relationship Id="rId10" Type="http://schemas.openxmlformats.org/officeDocument/2006/relationships/slideLayout" Target="../slideLayouts/slideLayout1387.xml"/><Relationship Id="rId1" Type="http://schemas.openxmlformats.org/officeDocument/2006/relationships/slideLayout" Target="../slideLayouts/slideLayout1378.xml"/></Relationships>
</file>

<file path=ppt/slideMasters/_rels/slideMaster8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04.xml"/><Relationship Id="rId8" Type="http://schemas.openxmlformats.org/officeDocument/2006/relationships/slideLayout" Target="../slideLayouts/slideLayout1403.xml"/><Relationship Id="rId7" Type="http://schemas.openxmlformats.org/officeDocument/2006/relationships/slideLayout" Target="../slideLayouts/slideLayout1402.xml"/><Relationship Id="rId6" Type="http://schemas.openxmlformats.org/officeDocument/2006/relationships/slideLayout" Target="../slideLayouts/slideLayout1401.xml"/><Relationship Id="rId5" Type="http://schemas.openxmlformats.org/officeDocument/2006/relationships/slideLayout" Target="../slideLayouts/slideLayout1400.xml"/><Relationship Id="rId4" Type="http://schemas.openxmlformats.org/officeDocument/2006/relationships/slideLayout" Target="../slideLayouts/slideLayout1399.xml"/><Relationship Id="rId3" Type="http://schemas.openxmlformats.org/officeDocument/2006/relationships/slideLayout" Target="../slideLayouts/slideLayout1398.xml"/><Relationship Id="rId2" Type="http://schemas.openxmlformats.org/officeDocument/2006/relationships/slideLayout" Target="../slideLayouts/slideLayout1397.xml"/><Relationship Id="rId19" Type="http://schemas.openxmlformats.org/officeDocument/2006/relationships/theme" Target="../theme/theme81.xml"/><Relationship Id="rId18" Type="http://schemas.openxmlformats.org/officeDocument/2006/relationships/slideLayout" Target="../slideLayouts/slideLayout1413.xml"/><Relationship Id="rId17" Type="http://schemas.openxmlformats.org/officeDocument/2006/relationships/slideLayout" Target="../slideLayouts/slideLayout1412.xml"/><Relationship Id="rId16" Type="http://schemas.openxmlformats.org/officeDocument/2006/relationships/slideLayout" Target="../slideLayouts/slideLayout1411.xml"/><Relationship Id="rId15" Type="http://schemas.openxmlformats.org/officeDocument/2006/relationships/slideLayout" Target="../slideLayouts/slideLayout1410.xml"/><Relationship Id="rId14" Type="http://schemas.openxmlformats.org/officeDocument/2006/relationships/slideLayout" Target="../slideLayouts/slideLayout1409.xml"/><Relationship Id="rId13" Type="http://schemas.openxmlformats.org/officeDocument/2006/relationships/slideLayout" Target="../slideLayouts/slideLayout1408.xml"/><Relationship Id="rId12" Type="http://schemas.openxmlformats.org/officeDocument/2006/relationships/slideLayout" Target="../slideLayouts/slideLayout1407.xml"/><Relationship Id="rId11" Type="http://schemas.openxmlformats.org/officeDocument/2006/relationships/slideLayout" Target="../slideLayouts/slideLayout1406.xml"/><Relationship Id="rId10" Type="http://schemas.openxmlformats.org/officeDocument/2006/relationships/slideLayout" Target="../slideLayouts/slideLayout1405.xml"/><Relationship Id="rId1" Type="http://schemas.openxmlformats.org/officeDocument/2006/relationships/slideLayout" Target="../slideLayouts/slideLayout1396.xml"/></Relationships>
</file>

<file path=ppt/slideMasters/_rels/slideMaster8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22.xml"/><Relationship Id="rId8" Type="http://schemas.openxmlformats.org/officeDocument/2006/relationships/slideLayout" Target="../slideLayouts/slideLayout1421.xml"/><Relationship Id="rId7" Type="http://schemas.openxmlformats.org/officeDocument/2006/relationships/slideLayout" Target="../slideLayouts/slideLayout1420.xml"/><Relationship Id="rId6" Type="http://schemas.openxmlformats.org/officeDocument/2006/relationships/slideLayout" Target="../slideLayouts/slideLayout1419.xml"/><Relationship Id="rId5" Type="http://schemas.openxmlformats.org/officeDocument/2006/relationships/slideLayout" Target="../slideLayouts/slideLayout1418.xml"/><Relationship Id="rId4" Type="http://schemas.openxmlformats.org/officeDocument/2006/relationships/slideLayout" Target="../slideLayouts/slideLayout1417.xml"/><Relationship Id="rId3" Type="http://schemas.openxmlformats.org/officeDocument/2006/relationships/slideLayout" Target="../slideLayouts/slideLayout1416.xml"/><Relationship Id="rId2" Type="http://schemas.openxmlformats.org/officeDocument/2006/relationships/slideLayout" Target="../slideLayouts/slideLayout1415.xml"/><Relationship Id="rId19" Type="http://schemas.openxmlformats.org/officeDocument/2006/relationships/theme" Target="../theme/theme82.xml"/><Relationship Id="rId18" Type="http://schemas.openxmlformats.org/officeDocument/2006/relationships/slideLayout" Target="../slideLayouts/slideLayout1431.xml"/><Relationship Id="rId17" Type="http://schemas.openxmlformats.org/officeDocument/2006/relationships/slideLayout" Target="../slideLayouts/slideLayout1430.xml"/><Relationship Id="rId16" Type="http://schemas.openxmlformats.org/officeDocument/2006/relationships/slideLayout" Target="../slideLayouts/slideLayout1429.xml"/><Relationship Id="rId15" Type="http://schemas.openxmlformats.org/officeDocument/2006/relationships/slideLayout" Target="../slideLayouts/slideLayout1428.xml"/><Relationship Id="rId14" Type="http://schemas.openxmlformats.org/officeDocument/2006/relationships/slideLayout" Target="../slideLayouts/slideLayout1427.xml"/><Relationship Id="rId13" Type="http://schemas.openxmlformats.org/officeDocument/2006/relationships/slideLayout" Target="../slideLayouts/slideLayout1426.xml"/><Relationship Id="rId12" Type="http://schemas.openxmlformats.org/officeDocument/2006/relationships/slideLayout" Target="../slideLayouts/slideLayout1425.xml"/><Relationship Id="rId11" Type="http://schemas.openxmlformats.org/officeDocument/2006/relationships/slideLayout" Target="../slideLayouts/slideLayout1424.xml"/><Relationship Id="rId10" Type="http://schemas.openxmlformats.org/officeDocument/2006/relationships/slideLayout" Target="../slideLayouts/slideLayout1423.xml"/><Relationship Id="rId1" Type="http://schemas.openxmlformats.org/officeDocument/2006/relationships/slideLayout" Target="../slideLayouts/slideLayout1414.xml"/></Relationships>
</file>

<file path=ppt/slideMasters/_rels/slideMaster8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40.xml"/><Relationship Id="rId8" Type="http://schemas.openxmlformats.org/officeDocument/2006/relationships/slideLayout" Target="../slideLayouts/slideLayout1439.xml"/><Relationship Id="rId7" Type="http://schemas.openxmlformats.org/officeDocument/2006/relationships/slideLayout" Target="../slideLayouts/slideLayout1438.xml"/><Relationship Id="rId6" Type="http://schemas.openxmlformats.org/officeDocument/2006/relationships/slideLayout" Target="../slideLayouts/slideLayout1437.xml"/><Relationship Id="rId5" Type="http://schemas.openxmlformats.org/officeDocument/2006/relationships/slideLayout" Target="../slideLayouts/slideLayout1436.xml"/><Relationship Id="rId4" Type="http://schemas.openxmlformats.org/officeDocument/2006/relationships/slideLayout" Target="../slideLayouts/slideLayout1435.xml"/><Relationship Id="rId3" Type="http://schemas.openxmlformats.org/officeDocument/2006/relationships/slideLayout" Target="../slideLayouts/slideLayout1434.xml"/><Relationship Id="rId2" Type="http://schemas.openxmlformats.org/officeDocument/2006/relationships/slideLayout" Target="../slideLayouts/slideLayout1433.xml"/><Relationship Id="rId19" Type="http://schemas.openxmlformats.org/officeDocument/2006/relationships/theme" Target="../theme/theme83.xml"/><Relationship Id="rId18" Type="http://schemas.openxmlformats.org/officeDocument/2006/relationships/slideLayout" Target="../slideLayouts/slideLayout1449.xml"/><Relationship Id="rId17" Type="http://schemas.openxmlformats.org/officeDocument/2006/relationships/slideLayout" Target="../slideLayouts/slideLayout1448.xml"/><Relationship Id="rId16" Type="http://schemas.openxmlformats.org/officeDocument/2006/relationships/slideLayout" Target="../slideLayouts/slideLayout1447.xml"/><Relationship Id="rId15" Type="http://schemas.openxmlformats.org/officeDocument/2006/relationships/slideLayout" Target="../slideLayouts/slideLayout1446.xml"/><Relationship Id="rId14" Type="http://schemas.openxmlformats.org/officeDocument/2006/relationships/slideLayout" Target="../slideLayouts/slideLayout1445.xml"/><Relationship Id="rId13" Type="http://schemas.openxmlformats.org/officeDocument/2006/relationships/slideLayout" Target="../slideLayouts/slideLayout1444.xml"/><Relationship Id="rId12" Type="http://schemas.openxmlformats.org/officeDocument/2006/relationships/slideLayout" Target="../slideLayouts/slideLayout1443.xml"/><Relationship Id="rId11" Type="http://schemas.openxmlformats.org/officeDocument/2006/relationships/slideLayout" Target="../slideLayouts/slideLayout1442.xml"/><Relationship Id="rId10" Type="http://schemas.openxmlformats.org/officeDocument/2006/relationships/slideLayout" Target="../slideLayouts/slideLayout1441.xml"/><Relationship Id="rId1" Type="http://schemas.openxmlformats.org/officeDocument/2006/relationships/slideLayout" Target="../slideLayouts/slideLayout1432.xml"/></Relationships>
</file>

<file path=ppt/slideMasters/_rels/slideMaster8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58.xml"/><Relationship Id="rId8" Type="http://schemas.openxmlformats.org/officeDocument/2006/relationships/slideLayout" Target="../slideLayouts/slideLayout1457.xml"/><Relationship Id="rId7" Type="http://schemas.openxmlformats.org/officeDocument/2006/relationships/slideLayout" Target="../slideLayouts/slideLayout1456.xml"/><Relationship Id="rId6" Type="http://schemas.openxmlformats.org/officeDocument/2006/relationships/slideLayout" Target="../slideLayouts/slideLayout1455.xml"/><Relationship Id="rId5" Type="http://schemas.openxmlformats.org/officeDocument/2006/relationships/slideLayout" Target="../slideLayouts/slideLayout1454.xml"/><Relationship Id="rId4" Type="http://schemas.openxmlformats.org/officeDocument/2006/relationships/slideLayout" Target="../slideLayouts/slideLayout1453.xml"/><Relationship Id="rId3" Type="http://schemas.openxmlformats.org/officeDocument/2006/relationships/slideLayout" Target="../slideLayouts/slideLayout1452.xml"/><Relationship Id="rId2" Type="http://schemas.openxmlformats.org/officeDocument/2006/relationships/slideLayout" Target="../slideLayouts/slideLayout1451.xml"/><Relationship Id="rId19" Type="http://schemas.openxmlformats.org/officeDocument/2006/relationships/theme" Target="../theme/theme84.xml"/><Relationship Id="rId18" Type="http://schemas.openxmlformats.org/officeDocument/2006/relationships/slideLayout" Target="../slideLayouts/slideLayout1467.xml"/><Relationship Id="rId17" Type="http://schemas.openxmlformats.org/officeDocument/2006/relationships/slideLayout" Target="../slideLayouts/slideLayout1466.xml"/><Relationship Id="rId16" Type="http://schemas.openxmlformats.org/officeDocument/2006/relationships/slideLayout" Target="../slideLayouts/slideLayout1465.xml"/><Relationship Id="rId15" Type="http://schemas.openxmlformats.org/officeDocument/2006/relationships/slideLayout" Target="../slideLayouts/slideLayout1464.xml"/><Relationship Id="rId14" Type="http://schemas.openxmlformats.org/officeDocument/2006/relationships/slideLayout" Target="../slideLayouts/slideLayout1463.xml"/><Relationship Id="rId13" Type="http://schemas.openxmlformats.org/officeDocument/2006/relationships/slideLayout" Target="../slideLayouts/slideLayout1462.xml"/><Relationship Id="rId12" Type="http://schemas.openxmlformats.org/officeDocument/2006/relationships/slideLayout" Target="../slideLayouts/slideLayout1461.xml"/><Relationship Id="rId11" Type="http://schemas.openxmlformats.org/officeDocument/2006/relationships/slideLayout" Target="../slideLayouts/slideLayout1460.xml"/><Relationship Id="rId10" Type="http://schemas.openxmlformats.org/officeDocument/2006/relationships/slideLayout" Target="../slideLayouts/slideLayout1459.xml"/><Relationship Id="rId1" Type="http://schemas.openxmlformats.org/officeDocument/2006/relationships/slideLayout" Target="../slideLayouts/slideLayout1450.xml"/></Relationships>
</file>

<file path=ppt/slideMasters/_rels/slideMaster8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76.xml"/><Relationship Id="rId8" Type="http://schemas.openxmlformats.org/officeDocument/2006/relationships/slideLayout" Target="../slideLayouts/slideLayout1475.xml"/><Relationship Id="rId7" Type="http://schemas.openxmlformats.org/officeDocument/2006/relationships/slideLayout" Target="../slideLayouts/slideLayout1474.xml"/><Relationship Id="rId6" Type="http://schemas.openxmlformats.org/officeDocument/2006/relationships/slideLayout" Target="../slideLayouts/slideLayout1473.xml"/><Relationship Id="rId5" Type="http://schemas.openxmlformats.org/officeDocument/2006/relationships/slideLayout" Target="../slideLayouts/slideLayout1472.xml"/><Relationship Id="rId4" Type="http://schemas.openxmlformats.org/officeDocument/2006/relationships/slideLayout" Target="../slideLayouts/slideLayout1471.xml"/><Relationship Id="rId3" Type="http://schemas.openxmlformats.org/officeDocument/2006/relationships/slideLayout" Target="../slideLayouts/slideLayout1470.xml"/><Relationship Id="rId2" Type="http://schemas.openxmlformats.org/officeDocument/2006/relationships/slideLayout" Target="../slideLayouts/slideLayout1469.xml"/><Relationship Id="rId19" Type="http://schemas.openxmlformats.org/officeDocument/2006/relationships/theme" Target="../theme/theme85.xml"/><Relationship Id="rId18" Type="http://schemas.openxmlformats.org/officeDocument/2006/relationships/slideLayout" Target="../slideLayouts/slideLayout1485.xml"/><Relationship Id="rId17" Type="http://schemas.openxmlformats.org/officeDocument/2006/relationships/slideLayout" Target="../slideLayouts/slideLayout1484.xml"/><Relationship Id="rId16" Type="http://schemas.openxmlformats.org/officeDocument/2006/relationships/slideLayout" Target="../slideLayouts/slideLayout1483.xml"/><Relationship Id="rId15" Type="http://schemas.openxmlformats.org/officeDocument/2006/relationships/slideLayout" Target="../slideLayouts/slideLayout1482.xml"/><Relationship Id="rId14" Type="http://schemas.openxmlformats.org/officeDocument/2006/relationships/slideLayout" Target="../slideLayouts/slideLayout1481.xml"/><Relationship Id="rId13" Type="http://schemas.openxmlformats.org/officeDocument/2006/relationships/slideLayout" Target="../slideLayouts/slideLayout1480.xml"/><Relationship Id="rId12" Type="http://schemas.openxmlformats.org/officeDocument/2006/relationships/slideLayout" Target="../slideLayouts/slideLayout1479.xml"/><Relationship Id="rId11" Type="http://schemas.openxmlformats.org/officeDocument/2006/relationships/slideLayout" Target="../slideLayouts/slideLayout1478.xml"/><Relationship Id="rId10" Type="http://schemas.openxmlformats.org/officeDocument/2006/relationships/slideLayout" Target="../slideLayouts/slideLayout1477.xml"/><Relationship Id="rId1" Type="http://schemas.openxmlformats.org/officeDocument/2006/relationships/slideLayout" Target="../slideLayouts/slideLayout1468.xml"/></Relationships>
</file>

<file path=ppt/slideMasters/_rels/slideMaster8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94.xml"/><Relationship Id="rId8" Type="http://schemas.openxmlformats.org/officeDocument/2006/relationships/slideLayout" Target="../slideLayouts/slideLayout1493.xml"/><Relationship Id="rId7" Type="http://schemas.openxmlformats.org/officeDocument/2006/relationships/slideLayout" Target="../slideLayouts/slideLayout1492.xml"/><Relationship Id="rId6" Type="http://schemas.openxmlformats.org/officeDocument/2006/relationships/slideLayout" Target="../slideLayouts/slideLayout1491.xml"/><Relationship Id="rId5" Type="http://schemas.openxmlformats.org/officeDocument/2006/relationships/slideLayout" Target="../slideLayouts/slideLayout1490.xml"/><Relationship Id="rId4" Type="http://schemas.openxmlformats.org/officeDocument/2006/relationships/slideLayout" Target="../slideLayouts/slideLayout1489.xml"/><Relationship Id="rId3" Type="http://schemas.openxmlformats.org/officeDocument/2006/relationships/slideLayout" Target="../slideLayouts/slideLayout1488.xml"/><Relationship Id="rId2" Type="http://schemas.openxmlformats.org/officeDocument/2006/relationships/slideLayout" Target="../slideLayouts/slideLayout1487.xml"/><Relationship Id="rId19" Type="http://schemas.openxmlformats.org/officeDocument/2006/relationships/theme" Target="../theme/theme86.xml"/><Relationship Id="rId18" Type="http://schemas.openxmlformats.org/officeDocument/2006/relationships/slideLayout" Target="../slideLayouts/slideLayout1503.xml"/><Relationship Id="rId17" Type="http://schemas.openxmlformats.org/officeDocument/2006/relationships/slideLayout" Target="../slideLayouts/slideLayout1502.xml"/><Relationship Id="rId16" Type="http://schemas.openxmlformats.org/officeDocument/2006/relationships/slideLayout" Target="../slideLayouts/slideLayout1501.xml"/><Relationship Id="rId15" Type="http://schemas.openxmlformats.org/officeDocument/2006/relationships/slideLayout" Target="../slideLayouts/slideLayout1500.xml"/><Relationship Id="rId14" Type="http://schemas.openxmlformats.org/officeDocument/2006/relationships/slideLayout" Target="../slideLayouts/slideLayout1499.xml"/><Relationship Id="rId13" Type="http://schemas.openxmlformats.org/officeDocument/2006/relationships/slideLayout" Target="../slideLayouts/slideLayout1498.xml"/><Relationship Id="rId12" Type="http://schemas.openxmlformats.org/officeDocument/2006/relationships/slideLayout" Target="../slideLayouts/slideLayout1497.xml"/><Relationship Id="rId11" Type="http://schemas.openxmlformats.org/officeDocument/2006/relationships/slideLayout" Target="../slideLayouts/slideLayout1496.xml"/><Relationship Id="rId10" Type="http://schemas.openxmlformats.org/officeDocument/2006/relationships/slideLayout" Target="../slideLayouts/slideLayout1495.xml"/><Relationship Id="rId1" Type="http://schemas.openxmlformats.org/officeDocument/2006/relationships/slideLayout" Target="../slideLayouts/slideLayout1486.xml"/></Relationships>
</file>

<file path=ppt/slideMasters/_rels/slideMaster8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12.xml"/><Relationship Id="rId8" Type="http://schemas.openxmlformats.org/officeDocument/2006/relationships/slideLayout" Target="../slideLayouts/slideLayout1511.xml"/><Relationship Id="rId7" Type="http://schemas.openxmlformats.org/officeDocument/2006/relationships/slideLayout" Target="../slideLayouts/slideLayout1510.xml"/><Relationship Id="rId6" Type="http://schemas.openxmlformats.org/officeDocument/2006/relationships/slideLayout" Target="../slideLayouts/slideLayout1509.xml"/><Relationship Id="rId5" Type="http://schemas.openxmlformats.org/officeDocument/2006/relationships/slideLayout" Target="../slideLayouts/slideLayout1508.xml"/><Relationship Id="rId4" Type="http://schemas.openxmlformats.org/officeDocument/2006/relationships/slideLayout" Target="../slideLayouts/slideLayout1507.xml"/><Relationship Id="rId3" Type="http://schemas.openxmlformats.org/officeDocument/2006/relationships/slideLayout" Target="../slideLayouts/slideLayout1506.xml"/><Relationship Id="rId2" Type="http://schemas.openxmlformats.org/officeDocument/2006/relationships/slideLayout" Target="../slideLayouts/slideLayout1505.xml"/><Relationship Id="rId19" Type="http://schemas.openxmlformats.org/officeDocument/2006/relationships/theme" Target="../theme/theme87.xml"/><Relationship Id="rId18" Type="http://schemas.openxmlformats.org/officeDocument/2006/relationships/slideLayout" Target="../slideLayouts/slideLayout1521.xml"/><Relationship Id="rId17" Type="http://schemas.openxmlformats.org/officeDocument/2006/relationships/slideLayout" Target="../slideLayouts/slideLayout1520.xml"/><Relationship Id="rId16" Type="http://schemas.openxmlformats.org/officeDocument/2006/relationships/slideLayout" Target="../slideLayouts/slideLayout1519.xml"/><Relationship Id="rId15" Type="http://schemas.openxmlformats.org/officeDocument/2006/relationships/slideLayout" Target="../slideLayouts/slideLayout1518.xml"/><Relationship Id="rId14" Type="http://schemas.openxmlformats.org/officeDocument/2006/relationships/slideLayout" Target="../slideLayouts/slideLayout1517.xml"/><Relationship Id="rId13" Type="http://schemas.openxmlformats.org/officeDocument/2006/relationships/slideLayout" Target="../slideLayouts/slideLayout1516.xml"/><Relationship Id="rId12" Type="http://schemas.openxmlformats.org/officeDocument/2006/relationships/slideLayout" Target="../slideLayouts/slideLayout1515.xml"/><Relationship Id="rId11" Type="http://schemas.openxmlformats.org/officeDocument/2006/relationships/slideLayout" Target="../slideLayouts/slideLayout1514.xml"/><Relationship Id="rId10" Type="http://schemas.openxmlformats.org/officeDocument/2006/relationships/slideLayout" Target="../slideLayouts/slideLayout1513.xml"/><Relationship Id="rId1" Type="http://schemas.openxmlformats.org/officeDocument/2006/relationships/slideLayout" Target="../slideLayouts/slideLayout1504.xml"/></Relationships>
</file>

<file path=ppt/slideMasters/_rels/slideMaster8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30.xml"/><Relationship Id="rId8" Type="http://schemas.openxmlformats.org/officeDocument/2006/relationships/slideLayout" Target="../slideLayouts/slideLayout1529.xml"/><Relationship Id="rId7" Type="http://schemas.openxmlformats.org/officeDocument/2006/relationships/slideLayout" Target="../slideLayouts/slideLayout1528.xml"/><Relationship Id="rId6" Type="http://schemas.openxmlformats.org/officeDocument/2006/relationships/slideLayout" Target="../slideLayouts/slideLayout1527.xml"/><Relationship Id="rId5" Type="http://schemas.openxmlformats.org/officeDocument/2006/relationships/slideLayout" Target="../slideLayouts/slideLayout1526.xml"/><Relationship Id="rId4" Type="http://schemas.openxmlformats.org/officeDocument/2006/relationships/slideLayout" Target="../slideLayouts/slideLayout1525.xml"/><Relationship Id="rId3" Type="http://schemas.openxmlformats.org/officeDocument/2006/relationships/slideLayout" Target="../slideLayouts/slideLayout1524.xml"/><Relationship Id="rId2" Type="http://schemas.openxmlformats.org/officeDocument/2006/relationships/slideLayout" Target="../slideLayouts/slideLayout1523.xml"/><Relationship Id="rId19" Type="http://schemas.openxmlformats.org/officeDocument/2006/relationships/theme" Target="../theme/theme88.xml"/><Relationship Id="rId18" Type="http://schemas.openxmlformats.org/officeDocument/2006/relationships/slideLayout" Target="../slideLayouts/slideLayout1539.xml"/><Relationship Id="rId17" Type="http://schemas.openxmlformats.org/officeDocument/2006/relationships/slideLayout" Target="../slideLayouts/slideLayout1538.xml"/><Relationship Id="rId16" Type="http://schemas.openxmlformats.org/officeDocument/2006/relationships/slideLayout" Target="../slideLayouts/slideLayout1537.xml"/><Relationship Id="rId15" Type="http://schemas.openxmlformats.org/officeDocument/2006/relationships/slideLayout" Target="../slideLayouts/slideLayout1536.xml"/><Relationship Id="rId14" Type="http://schemas.openxmlformats.org/officeDocument/2006/relationships/slideLayout" Target="../slideLayouts/slideLayout1535.xml"/><Relationship Id="rId13" Type="http://schemas.openxmlformats.org/officeDocument/2006/relationships/slideLayout" Target="../slideLayouts/slideLayout1534.xml"/><Relationship Id="rId12" Type="http://schemas.openxmlformats.org/officeDocument/2006/relationships/slideLayout" Target="../slideLayouts/slideLayout1533.xml"/><Relationship Id="rId11" Type="http://schemas.openxmlformats.org/officeDocument/2006/relationships/slideLayout" Target="../slideLayouts/slideLayout1532.xml"/><Relationship Id="rId10" Type="http://schemas.openxmlformats.org/officeDocument/2006/relationships/slideLayout" Target="../slideLayouts/slideLayout1531.xml"/><Relationship Id="rId1" Type="http://schemas.openxmlformats.org/officeDocument/2006/relationships/slideLayout" Target="../slideLayouts/slideLayout1522.xml"/></Relationships>
</file>

<file path=ppt/slideMasters/_rels/slideMaster8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48.xml"/><Relationship Id="rId8" Type="http://schemas.openxmlformats.org/officeDocument/2006/relationships/slideLayout" Target="../slideLayouts/slideLayout1547.xml"/><Relationship Id="rId7" Type="http://schemas.openxmlformats.org/officeDocument/2006/relationships/slideLayout" Target="../slideLayouts/slideLayout1546.xml"/><Relationship Id="rId6" Type="http://schemas.openxmlformats.org/officeDocument/2006/relationships/slideLayout" Target="../slideLayouts/slideLayout1545.xml"/><Relationship Id="rId5" Type="http://schemas.openxmlformats.org/officeDocument/2006/relationships/slideLayout" Target="../slideLayouts/slideLayout1544.xml"/><Relationship Id="rId4" Type="http://schemas.openxmlformats.org/officeDocument/2006/relationships/slideLayout" Target="../slideLayouts/slideLayout1543.xml"/><Relationship Id="rId3" Type="http://schemas.openxmlformats.org/officeDocument/2006/relationships/slideLayout" Target="../slideLayouts/slideLayout1542.xml"/><Relationship Id="rId2" Type="http://schemas.openxmlformats.org/officeDocument/2006/relationships/slideLayout" Target="../slideLayouts/slideLayout1541.xml"/><Relationship Id="rId19" Type="http://schemas.openxmlformats.org/officeDocument/2006/relationships/theme" Target="../theme/theme89.xml"/><Relationship Id="rId18" Type="http://schemas.openxmlformats.org/officeDocument/2006/relationships/slideLayout" Target="../slideLayouts/slideLayout1557.xml"/><Relationship Id="rId17" Type="http://schemas.openxmlformats.org/officeDocument/2006/relationships/slideLayout" Target="../slideLayouts/slideLayout1556.xml"/><Relationship Id="rId16" Type="http://schemas.openxmlformats.org/officeDocument/2006/relationships/slideLayout" Target="../slideLayouts/slideLayout1555.xml"/><Relationship Id="rId15" Type="http://schemas.openxmlformats.org/officeDocument/2006/relationships/slideLayout" Target="../slideLayouts/slideLayout1554.xml"/><Relationship Id="rId14" Type="http://schemas.openxmlformats.org/officeDocument/2006/relationships/slideLayout" Target="../slideLayouts/slideLayout1553.xml"/><Relationship Id="rId13" Type="http://schemas.openxmlformats.org/officeDocument/2006/relationships/slideLayout" Target="../slideLayouts/slideLayout1552.xml"/><Relationship Id="rId12" Type="http://schemas.openxmlformats.org/officeDocument/2006/relationships/slideLayout" Target="../slideLayouts/slideLayout1551.xml"/><Relationship Id="rId11" Type="http://schemas.openxmlformats.org/officeDocument/2006/relationships/slideLayout" Target="../slideLayouts/slideLayout1550.xml"/><Relationship Id="rId10" Type="http://schemas.openxmlformats.org/officeDocument/2006/relationships/slideLayout" Target="../slideLayouts/slideLayout1549.xml"/><Relationship Id="rId1" Type="http://schemas.openxmlformats.org/officeDocument/2006/relationships/slideLayout" Target="../slideLayouts/slideLayout1540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9" Type="http://schemas.openxmlformats.org/officeDocument/2006/relationships/theme" Target="../theme/theme9.xml"/><Relationship Id="rId18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9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66.xml"/><Relationship Id="rId8" Type="http://schemas.openxmlformats.org/officeDocument/2006/relationships/slideLayout" Target="../slideLayouts/slideLayout1565.xml"/><Relationship Id="rId7" Type="http://schemas.openxmlformats.org/officeDocument/2006/relationships/slideLayout" Target="../slideLayouts/slideLayout1564.xml"/><Relationship Id="rId6" Type="http://schemas.openxmlformats.org/officeDocument/2006/relationships/slideLayout" Target="../slideLayouts/slideLayout1563.xml"/><Relationship Id="rId5" Type="http://schemas.openxmlformats.org/officeDocument/2006/relationships/slideLayout" Target="../slideLayouts/slideLayout1562.xml"/><Relationship Id="rId4" Type="http://schemas.openxmlformats.org/officeDocument/2006/relationships/slideLayout" Target="../slideLayouts/slideLayout1561.xml"/><Relationship Id="rId3" Type="http://schemas.openxmlformats.org/officeDocument/2006/relationships/slideLayout" Target="../slideLayouts/slideLayout1560.xml"/><Relationship Id="rId2" Type="http://schemas.openxmlformats.org/officeDocument/2006/relationships/slideLayout" Target="../slideLayouts/slideLayout1559.xml"/><Relationship Id="rId19" Type="http://schemas.openxmlformats.org/officeDocument/2006/relationships/theme" Target="../theme/theme90.xml"/><Relationship Id="rId18" Type="http://schemas.openxmlformats.org/officeDocument/2006/relationships/slideLayout" Target="../slideLayouts/slideLayout1575.xml"/><Relationship Id="rId17" Type="http://schemas.openxmlformats.org/officeDocument/2006/relationships/slideLayout" Target="../slideLayouts/slideLayout1574.xml"/><Relationship Id="rId16" Type="http://schemas.openxmlformats.org/officeDocument/2006/relationships/slideLayout" Target="../slideLayouts/slideLayout1573.xml"/><Relationship Id="rId15" Type="http://schemas.openxmlformats.org/officeDocument/2006/relationships/slideLayout" Target="../slideLayouts/slideLayout1572.xml"/><Relationship Id="rId14" Type="http://schemas.openxmlformats.org/officeDocument/2006/relationships/slideLayout" Target="../slideLayouts/slideLayout1571.xml"/><Relationship Id="rId13" Type="http://schemas.openxmlformats.org/officeDocument/2006/relationships/slideLayout" Target="../slideLayouts/slideLayout1570.xml"/><Relationship Id="rId12" Type="http://schemas.openxmlformats.org/officeDocument/2006/relationships/slideLayout" Target="../slideLayouts/slideLayout1569.xml"/><Relationship Id="rId11" Type="http://schemas.openxmlformats.org/officeDocument/2006/relationships/slideLayout" Target="../slideLayouts/slideLayout1568.xml"/><Relationship Id="rId10" Type="http://schemas.openxmlformats.org/officeDocument/2006/relationships/slideLayout" Target="../slideLayouts/slideLayout1567.xml"/><Relationship Id="rId1" Type="http://schemas.openxmlformats.org/officeDocument/2006/relationships/slideLayout" Target="../slideLayouts/slideLayout1558.xml"/></Relationships>
</file>

<file path=ppt/slideMasters/_rels/slideMaster9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84.xml"/><Relationship Id="rId8" Type="http://schemas.openxmlformats.org/officeDocument/2006/relationships/slideLayout" Target="../slideLayouts/slideLayout1583.xml"/><Relationship Id="rId7" Type="http://schemas.openxmlformats.org/officeDocument/2006/relationships/slideLayout" Target="../slideLayouts/slideLayout1582.xml"/><Relationship Id="rId6" Type="http://schemas.openxmlformats.org/officeDocument/2006/relationships/slideLayout" Target="../slideLayouts/slideLayout1581.xml"/><Relationship Id="rId5" Type="http://schemas.openxmlformats.org/officeDocument/2006/relationships/slideLayout" Target="../slideLayouts/slideLayout1580.xml"/><Relationship Id="rId4" Type="http://schemas.openxmlformats.org/officeDocument/2006/relationships/slideLayout" Target="../slideLayouts/slideLayout1579.xml"/><Relationship Id="rId3" Type="http://schemas.openxmlformats.org/officeDocument/2006/relationships/slideLayout" Target="../slideLayouts/slideLayout1578.xml"/><Relationship Id="rId2" Type="http://schemas.openxmlformats.org/officeDocument/2006/relationships/slideLayout" Target="../slideLayouts/slideLayout1577.xml"/><Relationship Id="rId19" Type="http://schemas.openxmlformats.org/officeDocument/2006/relationships/theme" Target="../theme/theme91.xml"/><Relationship Id="rId18" Type="http://schemas.openxmlformats.org/officeDocument/2006/relationships/slideLayout" Target="../slideLayouts/slideLayout1593.xml"/><Relationship Id="rId17" Type="http://schemas.openxmlformats.org/officeDocument/2006/relationships/slideLayout" Target="../slideLayouts/slideLayout1592.xml"/><Relationship Id="rId16" Type="http://schemas.openxmlformats.org/officeDocument/2006/relationships/slideLayout" Target="../slideLayouts/slideLayout1591.xml"/><Relationship Id="rId15" Type="http://schemas.openxmlformats.org/officeDocument/2006/relationships/slideLayout" Target="../slideLayouts/slideLayout1590.xml"/><Relationship Id="rId14" Type="http://schemas.openxmlformats.org/officeDocument/2006/relationships/slideLayout" Target="../slideLayouts/slideLayout1589.xml"/><Relationship Id="rId13" Type="http://schemas.openxmlformats.org/officeDocument/2006/relationships/slideLayout" Target="../slideLayouts/slideLayout1588.xml"/><Relationship Id="rId12" Type="http://schemas.openxmlformats.org/officeDocument/2006/relationships/slideLayout" Target="../slideLayouts/slideLayout1587.xml"/><Relationship Id="rId11" Type="http://schemas.openxmlformats.org/officeDocument/2006/relationships/slideLayout" Target="../slideLayouts/slideLayout1586.xml"/><Relationship Id="rId10" Type="http://schemas.openxmlformats.org/officeDocument/2006/relationships/slideLayout" Target="../slideLayouts/slideLayout1585.xml"/><Relationship Id="rId1" Type="http://schemas.openxmlformats.org/officeDocument/2006/relationships/slideLayout" Target="../slideLayouts/slideLayout1576.xml"/></Relationships>
</file>

<file path=ppt/slideMasters/_rels/slideMaster9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02.xml"/><Relationship Id="rId8" Type="http://schemas.openxmlformats.org/officeDocument/2006/relationships/slideLayout" Target="../slideLayouts/slideLayout1601.xml"/><Relationship Id="rId7" Type="http://schemas.openxmlformats.org/officeDocument/2006/relationships/slideLayout" Target="../slideLayouts/slideLayout1600.xml"/><Relationship Id="rId6" Type="http://schemas.openxmlformats.org/officeDocument/2006/relationships/slideLayout" Target="../slideLayouts/slideLayout1599.xml"/><Relationship Id="rId5" Type="http://schemas.openxmlformats.org/officeDocument/2006/relationships/slideLayout" Target="../slideLayouts/slideLayout1598.xml"/><Relationship Id="rId4" Type="http://schemas.openxmlformats.org/officeDocument/2006/relationships/slideLayout" Target="../slideLayouts/slideLayout1597.xml"/><Relationship Id="rId3" Type="http://schemas.openxmlformats.org/officeDocument/2006/relationships/slideLayout" Target="../slideLayouts/slideLayout1596.xml"/><Relationship Id="rId2" Type="http://schemas.openxmlformats.org/officeDocument/2006/relationships/slideLayout" Target="../slideLayouts/slideLayout1595.xml"/><Relationship Id="rId19" Type="http://schemas.openxmlformats.org/officeDocument/2006/relationships/theme" Target="../theme/theme92.xml"/><Relationship Id="rId18" Type="http://schemas.openxmlformats.org/officeDocument/2006/relationships/slideLayout" Target="../slideLayouts/slideLayout1611.xml"/><Relationship Id="rId17" Type="http://schemas.openxmlformats.org/officeDocument/2006/relationships/slideLayout" Target="../slideLayouts/slideLayout1610.xml"/><Relationship Id="rId16" Type="http://schemas.openxmlformats.org/officeDocument/2006/relationships/slideLayout" Target="../slideLayouts/slideLayout1609.xml"/><Relationship Id="rId15" Type="http://schemas.openxmlformats.org/officeDocument/2006/relationships/slideLayout" Target="../slideLayouts/slideLayout1608.xml"/><Relationship Id="rId14" Type="http://schemas.openxmlformats.org/officeDocument/2006/relationships/slideLayout" Target="../slideLayouts/slideLayout1607.xml"/><Relationship Id="rId13" Type="http://schemas.openxmlformats.org/officeDocument/2006/relationships/slideLayout" Target="../slideLayouts/slideLayout1606.xml"/><Relationship Id="rId12" Type="http://schemas.openxmlformats.org/officeDocument/2006/relationships/slideLayout" Target="../slideLayouts/slideLayout1605.xml"/><Relationship Id="rId11" Type="http://schemas.openxmlformats.org/officeDocument/2006/relationships/slideLayout" Target="../slideLayouts/slideLayout1604.xml"/><Relationship Id="rId10" Type="http://schemas.openxmlformats.org/officeDocument/2006/relationships/slideLayout" Target="../slideLayouts/slideLayout1603.xml"/><Relationship Id="rId1" Type="http://schemas.openxmlformats.org/officeDocument/2006/relationships/slideLayout" Target="../slideLayouts/slideLayout1594.xml"/></Relationships>
</file>

<file path=ppt/slideMasters/_rels/slideMaster9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20.xml"/><Relationship Id="rId8" Type="http://schemas.openxmlformats.org/officeDocument/2006/relationships/slideLayout" Target="../slideLayouts/slideLayout1619.xml"/><Relationship Id="rId7" Type="http://schemas.openxmlformats.org/officeDocument/2006/relationships/slideLayout" Target="../slideLayouts/slideLayout1618.xml"/><Relationship Id="rId6" Type="http://schemas.openxmlformats.org/officeDocument/2006/relationships/slideLayout" Target="../slideLayouts/slideLayout1617.xml"/><Relationship Id="rId5" Type="http://schemas.openxmlformats.org/officeDocument/2006/relationships/slideLayout" Target="../slideLayouts/slideLayout1616.xml"/><Relationship Id="rId4" Type="http://schemas.openxmlformats.org/officeDocument/2006/relationships/slideLayout" Target="../slideLayouts/slideLayout1615.xml"/><Relationship Id="rId3" Type="http://schemas.openxmlformats.org/officeDocument/2006/relationships/slideLayout" Target="../slideLayouts/slideLayout1614.xml"/><Relationship Id="rId2" Type="http://schemas.openxmlformats.org/officeDocument/2006/relationships/slideLayout" Target="../slideLayouts/slideLayout1613.xml"/><Relationship Id="rId19" Type="http://schemas.openxmlformats.org/officeDocument/2006/relationships/theme" Target="../theme/theme93.xml"/><Relationship Id="rId18" Type="http://schemas.openxmlformats.org/officeDocument/2006/relationships/slideLayout" Target="../slideLayouts/slideLayout1629.xml"/><Relationship Id="rId17" Type="http://schemas.openxmlformats.org/officeDocument/2006/relationships/slideLayout" Target="../slideLayouts/slideLayout1628.xml"/><Relationship Id="rId16" Type="http://schemas.openxmlformats.org/officeDocument/2006/relationships/slideLayout" Target="../slideLayouts/slideLayout1627.xml"/><Relationship Id="rId15" Type="http://schemas.openxmlformats.org/officeDocument/2006/relationships/slideLayout" Target="../slideLayouts/slideLayout1626.xml"/><Relationship Id="rId14" Type="http://schemas.openxmlformats.org/officeDocument/2006/relationships/slideLayout" Target="../slideLayouts/slideLayout1625.xml"/><Relationship Id="rId13" Type="http://schemas.openxmlformats.org/officeDocument/2006/relationships/slideLayout" Target="../slideLayouts/slideLayout1624.xml"/><Relationship Id="rId12" Type="http://schemas.openxmlformats.org/officeDocument/2006/relationships/slideLayout" Target="../slideLayouts/slideLayout1623.xml"/><Relationship Id="rId11" Type="http://schemas.openxmlformats.org/officeDocument/2006/relationships/slideLayout" Target="../slideLayouts/slideLayout1622.xml"/><Relationship Id="rId10" Type="http://schemas.openxmlformats.org/officeDocument/2006/relationships/slideLayout" Target="../slideLayouts/slideLayout1621.xml"/><Relationship Id="rId1" Type="http://schemas.openxmlformats.org/officeDocument/2006/relationships/slideLayout" Target="../slideLayouts/slideLayout1612.xml"/></Relationships>
</file>

<file path=ppt/slideMasters/_rels/slideMaster9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38.xml"/><Relationship Id="rId8" Type="http://schemas.openxmlformats.org/officeDocument/2006/relationships/slideLayout" Target="../slideLayouts/slideLayout1637.xml"/><Relationship Id="rId7" Type="http://schemas.openxmlformats.org/officeDocument/2006/relationships/slideLayout" Target="../slideLayouts/slideLayout1636.xml"/><Relationship Id="rId6" Type="http://schemas.openxmlformats.org/officeDocument/2006/relationships/slideLayout" Target="../slideLayouts/slideLayout1635.xml"/><Relationship Id="rId5" Type="http://schemas.openxmlformats.org/officeDocument/2006/relationships/slideLayout" Target="../slideLayouts/slideLayout1634.xml"/><Relationship Id="rId4" Type="http://schemas.openxmlformats.org/officeDocument/2006/relationships/slideLayout" Target="../slideLayouts/slideLayout1633.xml"/><Relationship Id="rId3" Type="http://schemas.openxmlformats.org/officeDocument/2006/relationships/slideLayout" Target="../slideLayouts/slideLayout1632.xml"/><Relationship Id="rId2" Type="http://schemas.openxmlformats.org/officeDocument/2006/relationships/slideLayout" Target="../slideLayouts/slideLayout1631.xml"/><Relationship Id="rId19" Type="http://schemas.openxmlformats.org/officeDocument/2006/relationships/theme" Target="../theme/theme94.xml"/><Relationship Id="rId18" Type="http://schemas.openxmlformats.org/officeDocument/2006/relationships/slideLayout" Target="../slideLayouts/slideLayout1647.xml"/><Relationship Id="rId17" Type="http://schemas.openxmlformats.org/officeDocument/2006/relationships/slideLayout" Target="../slideLayouts/slideLayout1646.xml"/><Relationship Id="rId16" Type="http://schemas.openxmlformats.org/officeDocument/2006/relationships/slideLayout" Target="../slideLayouts/slideLayout1645.xml"/><Relationship Id="rId15" Type="http://schemas.openxmlformats.org/officeDocument/2006/relationships/slideLayout" Target="../slideLayouts/slideLayout1644.xml"/><Relationship Id="rId14" Type="http://schemas.openxmlformats.org/officeDocument/2006/relationships/slideLayout" Target="../slideLayouts/slideLayout1643.xml"/><Relationship Id="rId13" Type="http://schemas.openxmlformats.org/officeDocument/2006/relationships/slideLayout" Target="../slideLayouts/slideLayout1642.xml"/><Relationship Id="rId12" Type="http://schemas.openxmlformats.org/officeDocument/2006/relationships/slideLayout" Target="../slideLayouts/slideLayout1641.xml"/><Relationship Id="rId11" Type="http://schemas.openxmlformats.org/officeDocument/2006/relationships/slideLayout" Target="../slideLayouts/slideLayout1640.xml"/><Relationship Id="rId10" Type="http://schemas.openxmlformats.org/officeDocument/2006/relationships/slideLayout" Target="../slideLayouts/slideLayout1639.xml"/><Relationship Id="rId1" Type="http://schemas.openxmlformats.org/officeDocument/2006/relationships/slideLayout" Target="../slideLayouts/slideLayout1630.xml"/></Relationships>
</file>

<file path=ppt/slideMasters/_rels/slideMaster9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56.xml"/><Relationship Id="rId8" Type="http://schemas.openxmlformats.org/officeDocument/2006/relationships/slideLayout" Target="../slideLayouts/slideLayout1655.xml"/><Relationship Id="rId7" Type="http://schemas.openxmlformats.org/officeDocument/2006/relationships/slideLayout" Target="../slideLayouts/slideLayout1654.xml"/><Relationship Id="rId6" Type="http://schemas.openxmlformats.org/officeDocument/2006/relationships/slideLayout" Target="../slideLayouts/slideLayout1653.xml"/><Relationship Id="rId5" Type="http://schemas.openxmlformats.org/officeDocument/2006/relationships/slideLayout" Target="../slideLayouts/slideLayout1652.xml"/><Relationship Id="rId4" Type="http://schemas.openxmlformats.org/officeDocument/2006/relationships/slideLayout" Target="../slideLayouts/slideLayout1651.xml"/><Relationship Id="rId3" Type="http://schemas.openxmlformats.org/officeDocument/2006/relationships/slideLayout" Target="../slideLayouts/slideLayout1650.xml"/><Relationship Id="rId2" Type="http://schemas.openxmlformats.org/officeDocument/2006/relationships/slideLayout" Target="../slideLayouts/slideLayout1649.xml"/><Relationship Id="rId19" Type="http://schemas.openxmlformats.org/officeDocument/2006/relationships/theme" Target="../theme/theme95.xml"/><Relationship Id="rId18" Type="http://schemas.openxmlformats.org/officeDocument/2006/relationships/slideLayout" Target="../slideLayouts/slideLayout1665.xml"/><Relationship Id="rId17" Type="http://schemas.openxmlformats.org/officeDocument/2006/relationships/slideLayout" Target="../slideLayouts/slideLayout1664.xml"/><Relationship Id="rId16" Type="http://schemas.openxmlformats.org/officeDocument/2006/relationships/slideLayout" Target="../slideLayouts/slideLayout1663.xml"/><Relationship Id="rId15" Type="http://schemas.openxmlformats.org/officeDocument/2006/relationships/slideLayout" Target="../slideLayouts/slideLayout1662.xml"/><Relationship Id="rId14" Type="http://schemas.openxmlformats.org/officeDocument/2006/relationships/slideLayout" Target="../slideLayouts/slideLayout1661.xml"/><Relationship Id="rId13" Type="http://schemas.openxmlformats.org/officeDocument/2006/relationships/slideLayout" Target="../slideLayouts/slideLayout1660.xml"/><Relationship Id="rId12" Type="http://schemas.openxmlformats.org/officeDocument/2006/relationships/slideLayout" Target="../slideLayouts/slideLayout1659.xml"/><Relationship Id="rId11" Type="http://schemas.openxmlformats.org/officeDocument/2006/relationships/slideLayout" Target="../slideLayouts/slideLayout1658.xml"/><Relationship Id="rId10" Type="http://schemas.openxmlformats.org/officeDocument/2006/relationships/slideLayout" Target="../slideLayouts/slideLayout1657.xml"/><Relationship Id="rId1" Type="http://schemas.openxmlformats.org/officeDocument/2006/relationships/slideLayout" Target="../slideLayouts/slideLayout1648.xml"/></Relationships>
</file>

<file path=ppt/slideMasters/_rels/slideMaster9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74.xml"/><Relationship Id="rId8" Type="http://schemas.openxmlformats.org/officeDocument/2006/relationships/slideLayout" Target="../slideLayouts/slideLayout1673.xml"/><Relationship Id="rId7" Type="http://schemas.openxmlformats.org/officeDocument/2006/relationships/slideLayout" Target="../slideLayouts/slideLayout1672.xml"/><Relationship Id="rId6" Type="http://schemas.openxmlformats.org/officeDocument/2006/relationships/slideLayout" Target="../slideLayouts/slideLayout1671.xml"/><Relationship Id="rId5" Type="http://schemas.openxmlformats.org/officeDocument/2006/relationships/slideLayout" Target="../slideLayouts/slideLayout1670.xml"/><Relationship Id="rId4" Type="http://schemas.openxmlformats.org/officeDocument/2006/relationships/slideLayout" Target="../slideLayouts/slideLayout1669.xml"/><Relationship Id="rId3" Type="http://schemas.openxmlformats.org/officeDocument/2006/relationships/slideLayout" Target="../slideLayouts/slideLayout1668.xml"/><Relationship Id="rId2" Type="http://schemas.openxmlformats.org/officeDocument/2006/relationships/slideLayout" Target="../slideLayouts/slideLayout1667.xml"/><Relationship Id="rId19" Type="http://schemas.openxmlformats.org/officeDocument/2006/relationships/theme" Target="../theme/theme96.xml"/><Relationship Id="rId18" Type="http://schemas.openxmlformats.org/officeDocument/2006/relationships/slideLayout" Target="../slideLayouts/slideLayout1683.xml"/><Relationship Id="rId17" Type="http://schemas.openxmlformats.org/officeDocument/2006/relationships/slideLayout" Target="../slideLayouts/slideLayout1682.xml"/><Relationship Id="rId16" Type="http://schemas.openxmlformats.org/officeDocument/2006/relationships/slideLayout" Target="../slideLayouts/slideLayout1681.xml"/><Relationship Id="rId15" Type="http://schemas.openxmlformats.org/officeDocument/2006/relationships/slideLayout" Target="../slideLayouts/slideLayout1680.xml"/><Relationship Id="rId14" Type="http://schemas.openxmlformats.org/officeDocument/2006/relationships/slideLayout" Target="../slideLayouts/slideLayout1679.xml"/><Relationship Id="rId13" Type="http://schemas.openxmlformats.org/officeDocument/2006/relationships/slideLayout" Target="../slideLayouts/slideLayout1678.xml"/><Relationship Id="rId12" Type="http://schemas.openxmlformats.org/officeDocument/2006/relationships/slideLayout" Target="../slideLayouts/slideLayout1677.xml"/><Relationship Id="rId11" Type="http://schemas.openxmlformats.org/officeDocument/2006/relationships/slideLayout" Target="../slideLayouts/slideLayout1676.xml"/><Relationship Id="rId10" Type="http://schemas.openxmlformats.org/officeDocument/2006/relationships/slideLayout" Target="../slideLayouts/slideLayout1675.xml"/><Relationship Id="rId1" Type="http://schemas.openxmlformats.org/officeDocument/2006/relationships/slideLayout" Target="../slideLayouts/slideLayout1666.xml"/></Relationships>
</file>

<file path=ppt/slideMasters/_rels/slideMaster9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92.xml"/><Relationship Id="rId8" Type="http://schemas.openxmlformats.org/officeDocument/2006/relationships/slideLayout" Target="../slideLayouts/slideLayout1691.xml"/><Relationship Id="rId7" Type="http://schemas.openxmlformats.org/officeDocument/2006/relationships/slideLayout" Target="../slideLayouts/slideLayout1690.xml"/><Relationship Id="rId6" Type="http://schemas.openxmlformats.org/officeDocument/2006/relationships/slideLayout" Target="../slideLayouts/slideLayout1689.xml"/><Relationship Id="rId5" Type="http://schemas.openxmlformats.org/officeDocument/2006/relationships/slideLayout" Target="../slideLayouts/slideLayout1688.xml"/><Relationship Id="rId4" Type="http://schemas.openxmlformats.org/officeDocument/2006/relationships/slideLayout" Target="../slideLayouts/slideLayout1687.xml"/><Relationship Id="rId3" Type="http://schemas.openxmlformats.org/officeDocument/2006/relationships/slideLayout" Target="../slideLayouts/slideLayout1686.xml"/><Relationship Id="rId2" Type="http://schemas.openxmlformats.org/officeDocument/2006/relationships/slideLayout" Target="../slideLayouts/slideLayout1685.xml"/><Relationship Id="rId19" Type="http://schemas.openxmlformats.org/officeDocument/2006/relationships/theme" Target="../theme/theme97.xml"/><Relationship Id="rId18" Type="http://schemas.openxmlformats.org/officeDocument/2006/relationships/slideLayout" Target="../slideLayouts/slideLayout1701.xml"/><Relationship Id="rId17" Type="http://schemas.openxmlformats.org/officeDocument/2006/relationships/slideLayout" Target="../slideLayouts/slideLayout1700.xml"/><Relationship Id="rId16" Type="http://schemas.openxmlformats.org/officeDocument/2006/relationships/slideLayout" Target="../slideLayouts/slideLayout1699.xml"/><Relationship Id="rId15" Type="http://schemas.openxmlformats.org/officeDocument/2006/relationships/slideLayout" Target="../slideLayouts/slideLayout1698.xml"/><Relationship Id="rId14" Type="http://schemas.openxmlformats.org/officeDocument/2006/relationships/slideLayout" Target="../slideLayouts/slideLayout1697.xml"/><Relationship Id="rId13" Type="http://schemas.openxmlformats.org/officeDocument/2006/relationships/slideLayout" Target="../slideLayouts/slideLayout1696.xml"/><Relationship Id="rId12" Type="http://schemas.openxmlformats.org/officeDocument/2006/relationships/slideLayout" Target="../slideLayouts/slideLayout1695.xml"/><Relationship Id="rId11" Type="http://schemas.openxmlformats.org/officeDocument/2006/relationships/slideLayout" Target="../slideLayouts/slideLayout1694.xml"/><Relationship Id="rId10" Type="http://schemas.openxmlformats.org/officeDocument/2006/relationships/slideLayout" Target="../slideLayouts/slideLayout1693.xml"/><Relationship Id="rId1" Type="http://schemas.openxmlformats.org/officeDocument/2006/relationships/slideLayout" Target="../slideLayouts/slideLayout1684.xml"/></Relationships>
</file>

<file path=ppt/slideMasters/_rels/slideMaster9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10.xml"/><Relationship Id="rId8" Type="http://schemas.openxmlformats.org/officeDocument/2006/relationships/slideLayout" Target="../slideLayouts/slideLayout1709.xml"/><Relationship Id="rId7" Type="http://schemas.openxmlformats.org/officeDocument/2006/relationships/slideLayout" Target="../slideLayouts/slideLayout1708.xml"/><Relationship Id="rId6" Type="http://schemas.openxmlformats.org/officeDocument/2006/relationships/slideLayout" Target="../slideLayouts/slideLayout1707.xml"/><Relationship Id="rId5" Type="http://schemas.openxmlformats.org/officeDocument/2006/relationships/slideLayout" Target="../slideLayouts/slideLayout1706.xml"/><Relationship Id="rId4" Type="http://schemas.openxmlformats.org/officeDocument/2006/relationships/slideLayout" Target="../slideLayouts/slideLayout1705.xml"/><Relationship Id="rId3" Type="http://schemas.openxmlformats.org/officeDocument/2006/relationships/slideLayout" Target="../slideLayouts/slideLayout1704.xml"/><Relationship Id="rId2" Type="http://schemas.openxmlformats.org/officeDocument/2006/relationships/slideLayout" Target="../slideLayouts/slideLayout1703.xml"/><Relationship Id="rId19" Type="http://schemas.openxmlformats.org/officeDocument/2006/relationships/theme" Target="../theme/theme98.xml"/><Relationship Id="rId18" Type="http://schemas.openxmlformats.org/officeDocument/2006/relationships/slideLayout" Target="../slideLayouts/slideLayout1719.xml"/><Relationship Id="rId17" Type="http://schemas.openxmlformats.org/officeDocument/2006/relationships/slideLayout" Target="../slideLayouts/slideLayout1718.xml"/><Relationship Id="rId16" Type="http://schemas.openxmlformats.org/officeDocument/2006/relationships/slideLayout" Target="../slideLayouts/slideLayout1717.xml"/><Relationship Id="rId15" Type="http://schemas.openxmlformats.org/officeDocument/2006/relationships/slideLayout" Target="../slideLayouts/slideLayout1716.xml"/><Relationship Id="rId14" Type="http://schemas.openxmlformats.org/officeDocument/2006/relationships/slideLayout" Target="../slideLayouts/slideLayout1715.xml"/><Relationship Id="rId13" Type="http://schemas.openxmlformats.org/officeDocument/2006/relationships/slideLayout" Target="../slideLayouts/slideLayout1714.xml"/><Relationship Id="rId12" Type="http://schemas.openxmlformats.org/officeDocument/2006/relationships/slideLayout" Target="../slideLayouts/slideLayout1713.xml"/><Relationship Id="rId11" Type="http://schemas.openxmlformats.org/officeDocument/2006/relationships/slideLayout" Target="../slideLayouts/slideLayout1712.xml"/><Relationship Id="rId10" Type="http://schemas.openxmlformats.org/officeDocument/2006/relationships/slideLayout" Target="../slideLayouts/slideLayout1711.xml"/><Relationship Id="rId1" Type="http://schemas.openxmlformats.org/officeDocument/2006/relationships/slideLayout" Target="../slideLayouts/slideLayout1702.xml"/></Relationships>
</file>

<file path=ppt/slideMasters/_rels/slideMaster9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28.xml"/><Relationship Id="rId8" Type="http://schemas.openxmlformats.org/officeDocument/2006/relationships/slideLayout" Target="../slideLayouts/slideLayout1727.xml"/><Relationship Id="rId7" Type="http://schemas.openxmlformats.org/officeDocument/2006/relationships/slideLayout" Target="../slideLayouts/slideLayout1726.xml"/><Relationship Id="rId6" Type="http://schemas.openxmlformats.org/officeDocument/2006/relationships/slideLayout" Target="../slideLayouts/slideLayout1725.xml"/><Relationship Id="rId5" Type="http://schemas.openxmlformats.org/officeDocument/2006/relationships/slideLayout" Target="../slideLayouts/slideLayout1724.xml"/><Relationship Id="rId4" Type="http://schemas.openxmlformats.org/officeDocument/2006/relationships/slideLayout" Target="../slideLayouts/slideLayout1723.xml"/><Relationship Id="rId3" Type="http://schemas.openxmlformats.org/officeDocument/2006/relationships/slideLayout" Target="../slideLayouts/slideLayout1722.xml"/><Relationship Id="rId2" Type="http://schemas.openxmlformats.org/officeDocument/2006/relationships/slideLayout" Target="../slideLayouts/slideLayout1721.xml"/><Relationship Id="rId19" Type="http://schemas.openxmlformats.org/officeDocument/2006/relationships/theme" Target="../theme/theme99.xml"/><Relationship Id="rId18" Type="http://schemas.openxmlformats.org/officeDocument/2006/relationships/slideLayout" Target="../slideLayouts/slideLayout1737.xml"/><Relationship Id="rId17" Type="http://schemas.openxmlformats.org/officeDocument/2006/relationships/slideLayout" Target="../slideLayouts/slideLayout1736.xml"/><Relationship Id="rId16" Type="http://schemas.openxmlformats.org/officeDocument/2006/relationships/slideLayout" Target="../slideLayouts/slideLayout1735.xml"/><Relationship Id="rId15" Type="http://schemas.openxmlformats.org/officeDocument/2006/relationships/slideLayout" Target="../slideLayouts/slideLayout1734.xml"/><Relationship Id="rId14" Type="http://schemas.openxmlformats.org/officeDocument/2006/relationships/slideLayout" Target="../slideLayouts/slideLayout1733.xml"/><Relationship Id="rId13" Type="http://schemas.openxmlformats.org/officeDocument/2006/relationships/slideLayout" Target="../slideLayouts/slideLayout1732.xml"/><Relationship Id="rId12" Type="http://schemas.openxmlformats.org/officeDocument/2006/relationships/slideLayout" Target="../slideLayouts/slideLayout1731.xml"/><Relationship Id="rId11" Type="http://schemas.openxmlformats.org/officeDocument/2006/relationships/slideLayout" Target="../slideLayouts/slideLayout1730.xml"/><Relationship Id="rId10" Type="http://schemas.openxmlformats.org/officeDocument/2006/relationships/slideLayout" Target="../slideLayouts/slideLayout1729.xml"/><Relationship Id="rId1" Type="http://schemas.openxmlformats.org/officeDocument/2006/relationships/slideLayout" Target="../slideLayouts/slideLayout17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Shape 12"/>
          <p:cNvPicPr preferRelativeResize="0"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6250" y="5948363"/>
            <a:ext cx="1201738" cy="439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Shape 13" descr="PPT templates-1-widescreen-FINAL-2.jpg"/>
          <p:cNvPicPr preferRelativeResize="0"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80888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485" r:id="rId1"/>
    <p:sldLayoutId id="2147485486" r:id="rId2"/>
    <p:sldLayoutId id="2147485487" r:id="rId3"/>
    <p:sldLayoutId id="2147485488" r:id="rId4"/>
    <p:sldLayoutId id="2147485489" r:id="rId5"/>
    <p:sldLayoutId id="2147485490" r:id="rId6"/>
    <p:sldLayoutId id="2147485491" r:id="rId7"/>
    <p:sldLayoutId id="2147485492" r:id="rId8"/>
    <p:sldLayoutId id="2147485493" r:id="rId9"/>
    <p:sldLayoutId id="2147485494" r:id="rId10"/>
    <p:sldLayoutId id="2147485495" r:id="rId11"/>
    <p:sldLayoutId id="2147485496" r:id="rId12"/>
    <p:sldLayoutId id="2147485497" r:id="rId13"/>
    <p:sldLayoutId id="2147485498" r:id="rId14"/>
    <p:sldLayoutId id="2147485499" r:id="rId15"/>
    <p:sldLayoutId id="2147485500" r:id="rId16"/>
    <p:sldLayoutId id="2147485501" r:id="rId17"/>
    <p:sldLayoutId id="214748550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504" r:id="rId1"/>
    <p:sldLayoutId id="2147485505" r:id="rId2"/>
    <p:sldLayoutId id="2147485506" r:id="rId3"/>
    <p:sldLayoutId id="2147485507" r:id="rId4"/>
    <p:sldLayoutId id="2147485508" r:id="rId5"/>
    <p:sldLayoutId id="2147485509" r:id="rId6"/>
    <p:sldLayoutId id="2147485510" r:id="rId7"/>
    <p:sldLayoutId id="2147485511" r:id="rId8"/>
    <p:sldLayoutId id="2147485512" r:id="rId9"/>
    <p:sldLayoutId id="2147485513" r:id="rId10"/>
    <p:sldLayoutId id="2147485514" r:id="rId11"/>
    <p:sldLayoutId id="2147485515" r:id="rId12"/>
    <p:sldLayoutId id="2147485516" r:id="rId13"/>
    <p:sldLayoutId id="2147485517" r:id="rId14"/>
    <p:sldLayoutId id="2147485518" r:id="rId15"/>
    <p:sldLayoutId id="2147485519" r:id="rId16"/>
    <p:sldLayoutId id="2147485520" r:id="rId17"/>
    <p:sldLayoutId id="214748552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523" r:id="rId1"/>
    <p:sldLayoutId id="2147485524" r:id="rId2"/>
    <p:sldLayoutId id="2147485525" r:id="rId3"/>
    <p:sldLayoutId id="2147485526" r:id="rId4"/>
    <p:sldLayoutId id="2147485527" r:id="rId5"/>
    <p:sldLayoutId id="2147485528" r:id="rId6"/>
    <p:sldLayoutId id="2147485529" r:id="rId7"/>
    <p:sldLayoutId id="2147485530" r:id="rId8"/>
    <p:sldLayoutId id="2147485531" r:id="rId9"/>
    <p:sldLayoutId id="2147485532" r:id="rId10"/>
    <p:sldLayoutId id="2147485533" r:id="rId11"/>
    <p:sldLayoutId id="2147485534" r:id="rId12"/>
    <p:sldLayoutId id="2147485535" r:id="rId13"/>
    <p:sldLayoutId id="2147485536" r:id="rId14"/>
    <p:sldLayoutId id="2147485537" r:id="rId15"/>
    <p:sldLayoutId id="2147485538" r:id="rId16"/>
    <p:sldLayoutId id="2147485539" r:id="rId17"/>
    <p:sldLayoutId id="214748554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542" r:id="rId1"/>
    <p:sldLayoutId id="2147485543" r:id="rId2"/>
    <p:sldLayoutId id="2147485544" r:id="rId3"/>
    <p:sldLayoutId id="2147485545" r:id="rId4"/>
    <p:sldLayoutId id="2147485546" r:id="rId5"/>
    <p:sldLayoutId id="2147485547" r:id="rId6"/>
    <p:sldLayoutId id="2147485548" r:id="rId7"/>
    <p:sldLayoutId id="2147485549" r:id="rId8"/>
    <p:sldLayoutId id="2147485550" r:id="rId9"/>
    <p:sldLayoutId id="2147485551" r:id="rId10"/>
    <p:sldLayoutId id="2147485552" r:id="rId11"/>
    <p:sldLayoutId id="2147485553" r:id="rId12"/>
    <p:sldLayoutId id="2147485554" r:id="rId13"/>
    <p:sldLayoutId id="2147485555" r:id="rId14"/>
    <p:sldLayoutId id="2147485556" r:id="rId15"/>
    <p:sldLayoutId id="2147485557" r:id="rId16"/>
    <p:sldLayoutId id="2147485558" r:id="rId17"/>
    <p:sldLayoutId id="214748555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561" r:id="rId1"/>
    <p:sldLayoutId id="2147485562" r:id="rId2"/>
    <p:sldLayoutId id="2147485563" r:id="rId3"/>
    <p:sldLayoutId id="2147485564" r:id="rId4"/>
    <p:sldLayoutId id="2147485565" r:id="rId5"/>
    <p:sldLayoutId id="2147485566" r:id="rId6"/>
    <p:sldLayoutId id="2147485567" r:id="rId7"/>
    <p:sldLayoutId id="2147485568" r:id="rId8"/>
    <p:sldLayoutId id="2147485569" r:id="rId9"/>
    <p:sldLayoutId id="2147485570" r:id="rId10"/>
    <p:sldLayoutId id="2147485571" r:id="rId11"/>
    <p:sldLayoutId id="2147485572" r:id="rId12"/>
    <p:sldLayoutId id="2147485573" r:id="rId13"/>
    <p:sldLayoutId id="2147485574" r:id="rId14"/>
    <p:sldLayoutId id="2147485575" r:id="rId15"/>
    <p:sldLayoutId id="2147485576" r:id="rId16"/>
    <p:sldLayoutId id="2147485577" r:id="rId17"/>
    <p:sldLayoutId id="214748557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580" r:id="rId1"/>
    <p:sldLayoutId id="2147485581" r:id="rId2"/>
    <p:sldLayoutId id="2147485582" r:id="rId3"/>
    <p:sldLayoutId id="2147485583" r:id="rId4"/>
    <p:sldLayoutId id="2147485584" r:id="rId5"/>
    <p:sldLayoutId id="2147485585" r:id="rId6"/>
    <p:sldLayoutId id="2147485586" r:id="rId7"/>
    <p:sldLayoutId id="2147485587" r:id="rId8"/>
    <p:sldLayoutId id="2147485588" r:id="rId9"/>
    <p:sldLayoutId id="2147485589" r:id="rId10"/>
    <p:sldLayoutId id="2147485590" r:id="rId11"/>
    <p:sldLayoutId id="2147485591" r:id="rId12"/>
    <p:sldLayoutId id="2147485592" r:id="rId13"/>
    <p:sldLayoutId id="2147485593" r:id="rId14"/>
    <p:sldLayoutId id="2147485594" r:id="rId15"/>
    <p:sldLayoutId id="2147485595" r:id="rId16"/>
    <p:sldLayoutId id="2147485596" r:id="rId17"/>
    <p:sldLayoutId id="214748559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599" r:id="rId1"/>
    <p:sldLayoutId id="2147485600" r:id="rId2"/>
    <p:sldLayoutId id="2147485601" r:id="rId3"/>
    <p:sldLayoutId id="2147485602" r:id="rId4"/>
    <p:sldLayoutId id="2147485603" r:id="rId5"/>
    <p:sldLayoutId id="2147485604" r:id="rId6"/>
    <p:sldLayoutId id="2147485605" r:id="rId7"/>
    <p:sldLayoutId id="2147485606" r:id="rId8"/>
    <p:sldLayoutId id="2147485607" r:id="rId9"/>
    <p:sldLayoutId id="2147485608" r:id="rId10"/>
    <p:sldLayoutId id="2147485609" r:id="rId11"/>
    <p:sldLayoutId id="2147485610" r:id="rId12"/>
    <p:sldLayoutId id="2147485611" r:id="rId13"/>
    <p:sldLayoutId id="2147485612" r:id="rId14"/>
    <p:sldLayoutId id="2147485613" r:id="rId15"/>
    <p:sldLayoutId id="2147485614" r:id="rId16"/>
    <p:sldLayoutId id="2147485615" r:id="rId17"/>
    <p:sldLayoutId id="214748561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618" r:id="rId1"/>
    <p:sldLayoutId id="2147485619" r:id="rId2"/>
    <p:sldLayoutId id="2147485620" r:id="rId3"/>
    <p:sldLayoutId id="2147485621" r:id="rId4"/>
    <p:sldLayoutId id="2147485622" r:id="rId5"/>
    <p:sldLayoutId id="2147485623" r:id="rId6"/>
    <p:sldLayoutId id="2147485624" r:id="rId7"/>
    <p:sldLayoutId id="2147485625" r:id="rId8"/>
    <p:sldLayoutId id="2147485626" r:id="rId9"/>
    <p:sldLayoutId id="2147485627" r:id="rId10"/>
    <p:sldLayoutId id="2147485628" r:id="rId11"/>
    <p:sldLayoutId id="2147485629" r:id="rId12"/>
    <p:sldLayoutId id="2147485630" r:id="rId13"/>
    <p:sldLayoutId id="2147485631" r:id="rId14"/>
    <p:sldLayoutId id="2147485632" r:id="rId15"/>
    <p:sldLayoutId id="2147485633" r:id="rId16"/>
    <p:sldLayoutId id="2147485634" r:id="rId17"/>
    <p:sldLayoutId id="214748563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637" r:id="rId1"/>
    <p:sldLayoutId id="2147485638" r:id="rId2"/>
    <p:sldLayoutId id="2147485639" r:id="rId3"/>
    <p:sldLayoutId id="2147485640" r:id="rId4"/>
    <p:sldLayoutId id="2147485641" r:id="rId5"/>
    <p:sldLayoutId id="2147485642" r:id="rId6"/>
    <p:sldLayoutId id="2147485643" r:id="rId7"/>
    <p:sldLayoutId id="2147485644" r:id="rId8"/>
    <p:sldLayoutId id="2147485645" r:id="rId9"/>
    <p:sldLayoutId id="2147485646" r:id="rId10"/>
    <p:sldLayoutId id="2147485647" r:id="rId11"/>
    <p:sldLayoutId id="2147485648" r:id="rId12"/>
    <p:sldLayoutId id="2147485649" r:id="rId13"/>
    <p:sldLayoutId id="2147485650" r:id="rId14"/>
    <p:sldLayoutId id="2147485651" r:id="rId15"/>
    <p:sldLayoutId id="2147485652" r:id="rId16"/>
    <p:sldLayoutId id="2147485653" r:id="rId17"/>
    <p:sldLayoutId id="214748565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656" r:id="rId1"/>
    <p:sldLayoutId id="2147485657" r:id="rId2"/>
    <p:sldLayoutId id="2147485658" r:id="rId3"/>
    <p:sldLayoutId id="2147485659" r:id="rId4"/>
    <p:sldLayoutId id="2147485660" r:id="rId5"/>
    <p:sldLayoutId id="2147485661" r:id="rId6"/>
    <p:sldLayoutId id="2147485662" r:id="rId7"/>
    <p:sldLayoutId id="2147485663" r:id="rId8"/>
    <p:sldLayoutId id="2147485664" r:id="rId9"/>
    <p:sldLayoutId id="2147485665" r:id="rId10"/>
    <p:sldLayoutId id="2147485666" r:id="rId11"/>
    <p:sldLayoutId id="2147485667" r:id="rId12"/>
    <p:sldLayoutId id="2147485668" r:id="rId13"/>
    <p:sldLayoutId id="2147485669" r:id="rId14"/>
    <p:sldLayoutId id="2147485670" r:id="rId15"/>
    <p:sldLayoutId id="2147485671" r:id="rId16"/>
    <p:sldLayoutId id="2147485672" r:id="rId17"/>
    <p:sldLayoutId id="214748567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675" r:id="rId1"/>
    <p:sldLayoutId id="2147485676" r:id="rId2"/>
    <p:sldLayoutId id="2147485677" r:id="rId3"/>
    <p:sldLayoutId id="2147485678" r:id="rId4"/>
    <p:sldLayoutId id="2147485679" r:id="rId5"/>
    <p:sldLayoutId id="2147485680" r:id="rId6"/>
    <p:sldLayoutId id="2147485681" r:id="rId7"/>
    <p:sldLayoutId id="2147485682" r:id="rId8"/>
    <p:sldLayoutId id="2147485683" r:id="rId9"/>
    <p:sldLayoutId id="2147485684" r:id="rId10"/>
    <p:sldLayoutId id="2147485685" r:id="rId11"/>
    <p:sldLayoutId id="2147485686" r:id="rId12"/>
    <p:sldLayoutId id="2147485687" r:id="rId13"/>
    <p:sldLayoutId id="2147485688" r:id="rId14"/>
    <p:sldLayoutId id="2147485689" r:id="rId15"/>
    <p:sldLayoutId id="2147485690" r:id="rId16"/>
    <p:sldLayoutId id="2147485691" r:id="rId17"/>
    <p:sldLayoutId id="214748569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694" r:id="rId1"/>
    <p:sldLayoutId id="2147485695" r:id="rId2"/>
    <p:sldLayoutId id="2147485696" r:id="rId3"/>
    <p:sldLayoutId id="2147485697" r:id="rId4"/>
    <p:sldLayoutId id="2147485698" r:id="rId5"/>
    <p:sldLayoutId id="2147485699" r:id="rId6"/>
    <p:sldLayoutId id="2147485700" r:id="rId7"/>
    <p:sldLayoutId id="2147485701" r:id="rId8"/>
    <p:sldLayoutId id="2147485702" r:id="rId9"/>
    <p:sldLayoutId id="2147485703" r:id="rId10"/>
    <p:sldLayoutId id="2147485704" r:id="rId11"/>
    <p:sldLayoutId id="2147485705" r:id="rId12"/>
    <p:sldLayoutId id="2147485706" r:id="rId13"/>
    <p:sldLayoutId id="2147485707" r:id="rId14"/>
    <p:sldLayoutId id="2147485708" r:id="rId15"/>
    <p:sldLayoutId id="2147485709" r:id="rId16"/>
    <p:sldLayoutId id="2147485710" r:id="rId17"/>
    <p:sldLayoutId id="214748571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713" r:id="rId1"/>
    <p:sldLayoutId id="2147485714" r:id="rId2"/>
    <p:sldLayoutId id="2147485715" r:id="rId3"/>
    <p:sldLayoutId id="2147485716" r:id="rId4"/>
    <p:sldLayoutId id="2147485717" r:id="rId5"/>
    <p:sldLayoutId id="2147485718" r:id="rId6"/>
    <p:sldLayoutId id="2147485719" r:id="rId7"/>
    <p:sldLayoutId id="2147485720" r:id="rId8"/>
    <p:sldLayoutId id="2147485721" r:id="rId9"/>
    <p:sldLayoutId id="2147485722" r:id="rId10"/>
    <p:sldLayoutId id="2147485723" r:id="rId11"/>
    <p:sldLayoutId id="2147485724" r:id="rId12"/>
    <p:sldLayoutId id="2147485725" r:id="rId13"/>
    <p:sldLayoutId id="2147485726" r:id="rId14"/>
    <p:sldLayoutId id="2147485727" r:id="rId15"/>
    <p:sldLayoutId id="2147485728" r:id="rId16"/>
    <p:sldLayoutId id="2147485729" r:id="rId17"/>
    <p:sldLayoutId id="214748573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  <p:sldLayoutId id="214748384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  <p:sldLayoutId id="214748390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  <p:sldLayoutId id="2147483924" r:id="rId17"/>
    <p:sldLayoutId id="214748392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  <p:sldLayoutId id="214748394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  <p:sldLayoutId id="2147483960" r:id="rId15"/>
    <p:sldLayoutId id="2147483961" r:id="rId16"/>
    <p:sldLayoutId id="2147483962" r:id="rId17"/>
    <p:sldLayoutId id="214748396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  <p:sldLayoutId id="2147483978" r:id="rId14"/>
    <p:sldLayoutId id="2147483979" r:id="rId15"/>
    <p:sldLayoutId id="2147483980" r:id="rId16"/>
    <p:sldLayoutId id="2147483981" r:id="rId17"/>
    <p:sldLayoutId id="214748398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  <p:sldLayoutId id="2147483996" r:id="rId13"/>
    <p:sldLayoutId id="2147483997" r:id="rId14"/>
    <p:sldLayoutId id="2147483998" r:id="rId15"/>
    <p:sldLayoutId id="2147483999" r:id="rId16"/>
    <p:sldLayoutId id="2147484000" r:id="rId17"/>
    <p:sldLayoutId id="214748400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4015" r:id="rId13"/>
    <p:sldLayoutId id="2147484016" r:id="rId14"/>
    <p:sldLayoutId id="2147484017" r:id="rId15"/>
    <p:sldLayoutId id="2147484018" r:id="rId16"/>
    <p:sldLayoutId id="2147484019" r:id="rId17"/>
    <p:sldLayoutId id="214748402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  <p:sldLayoutId id="2147484033" r:id="rId12"/>
    <p:sldLayoutId id="2147484034" r:id="rId13"/>
    <p:sldLayoutId id="2147484035" r:id="rId14"/>
    <p:sldLayoutId id="2147484036" r:id="rId15"/>
    <p:sldLayoutId id="2147484037" r:id="rId16"/>
    <p:sldLayoutId id="2147484038" r:id="rId17"/>
    <p:sldLayoutId id="214748403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  <p:sldLayoutId id="2147484052" r:id="rId12"/>
    <p:sldLayoutId id="2147484053" r:id="rId13"/>
    <p:sldLayoutId id="2147484054" r:id="rId14"/>
    <p:sldLayoutId id="2147484055" r:id="rId15"/>
    <p:sldLayoutId id="2147484056" r:id="rId16"/>
    <p:sldLayoutId id="2147484057" r:id="rId17"/>
    <p:sldLayoutId id="214748405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  <p:sldLayoutId id="2147484072" r:id="rId13"/>
    <p:sldLayoutId id="2147484073" r:id="rId14"/>
    <p:sldLayoutId id="2147484074" r:id="rId15"/>
    <p:sldLayoutId id="2147484075" r:id="rId16"/>
    <p:sldLayoutId id="2147484076" r:id="rId17"/>
    <p:sldLayoutId id="214748407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  <p:sldLayoutId id="2147484090" r:id="rId12"/>
    <p:sldLayoutId id="2147484091" r:id="rId13"/>
    <p:sldLayoutId id="2147484092" r:id="rId14"/>
    <p:sldLayoutId id="2147484093" r:id="rId15"/>
    <p:sldLayoutId id="2147484094" r:id="rId16"/>
    <p:sldLayoutId id="2147484095" r:id="rId17"/>
    <p:sldLayoutId id="214748409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  <p:sldLayoutId id="2147484110" r:id="rId13"/>
    <p:sldLayoutId id="2147484111" r:id="rId14"/>
    <p:sldLayoutId id="2147484112" r:id="rId15"/>
    <p:sldLayoutId id="2147484113" r:id="rId16"/>
    <p:sldLayoutId id="2147484114" r:id="rId17"/>
    <p:sldLayoutId id="214748411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  <p:sldLayoutId id="2147484128" r:id="rId12"/>
    <p:sldLayoutId id="2147484129" r:id="rId13"/>
    <p:sldLayoutId id="2147484130" r:id="rId14"/>
    <p:sldLayoutId id="2147484131" r:id="rId15"/>
    <p:sldLayoutId id="2147484132" r:id="rId16"/>
    <p:sldLayoutId id="2147484133" r:id="rId17"/>
    <p:sldLayoutId id="214748413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  <p:sldLayoutId id="2147484147" r:id="rId12"/>
    <p:sldLayoutId id="2147484148" r:id="rId13"/>
    <p:sldLayoutId id="2147484149" r:id="rId14"/>
    <p:sldLayoutId id="2147484150" r:id="rId15"/>
    <p:sldLayoutId id="2147484151" r:id="rId16"/>
    <p:sldLayoutId id="2147484152" r:id="rId17"/>
    <p:sldLayoutId id="214748415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  <p:sldLayoutId id="2147484167" r:id="rId13"/>
    <p:sldLayoutId id="2147484168" r:id="rId14"/>
    <p:sldLayoutId id="2147484169" r:id="rId15"/>
    <p:sldLayoutId id="2147484170" r:id="rId16"/>
    <p:sldLayoutId id="2147484171" r:id="rId17"/>
    <p:sldLayoutId id="214748417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74" r:id="rId1"/>
    <p:sldLayoutId id="2147484175" r:id="rId2"/>
    <p:sldLayoutId id="2147484176" r:id="rId3"/>
    <p:sldLayoutId id="2147484177" r:id="rId4"/>
    <p:sldLayoutId id="2147484178" r:id="rId5"/>
    <p:sldLayoutId id="2147484179" r:id="rId6"/>
    <p:sldLayoutId id="2147484180" r:id="rId7"/>
    <p:sldLayoutId id="2147484181" r:id="rId8"/>
    <p:sldLayoutId id="2147484182" r:id="rId9"/>
    <p:sldLayoutId id="2147484183" r:id="rId10"/>
    <p:sldLayoutId id="2147484184" r:id="rId11"/>
    <p:sldLayoutId id="2147484185" r:id="rId12"/>
    <p:sldLayoutId id="2147484186" r:id="rId13"/>
    <p:sldLayoutId id="2147484187" r:id="rId14"/>
    <p:sldLayoutId id="2147484188" r:id="rId15"/>
    <p:sldLayoutId id="2147484189" r:id="rId16"/>
    <p:sldLayoutId id="2147484190" r:id="rId17"/>
    <p:sldLayoutId id="214748419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212" r:id="rId1"/>
    <p:sldLayoutId id="2147484213" r:id="rId2"/>
    <p:sldLayoutId id="2147484214" r:id="rId3"/>
    <p:sldLayoutId id="2147484215" r:id="rId4"/>
    <p:sldLayoutId id="2147484216" r:id="rId5"/>
    <p:sldLayoutId id="2147484217" r:id="rId6"/>
    <p:sldLayoutId id="2147484218" r:id="rId7"/>
    <p:sldLayoutId id="2147484219" r:id="rId8"/>
    <p:sldLayoutId id="2147484220" r:id="rId9"/>
    <p:sldLayoutId id="2147484221" r:id="rId10"/>
    <p:sldLayoutId id="2147484222" r:id="rId11"/>
    <p:sldLayoutId id="2147484223" r:id="rId12"/>
    <p:sldLayoutId id="2147484224" r:id="rId13"/>
    <p:sldLayoutId id="2147484225" r:id="rId14"/>
    <p:sldLayoutId id="2147484226" r:id="rId15"/>
    <p:sldLayoutId id="2147484227" r:id="rId16"/>
    <p:sldLayoutId id="2147484228" r:id="rId17"/>
    <p:sldLayoutId id="214748422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  <p:sldLayoutId id="2147484235" r:id="rId5"/>
    <p:sldLayoutId id="2147484236" r:id="rId6"/>
    <p:sldLayoutId id="2147484237" r:id="rId7"/>
    <p:sldLayoutId id="2147484238" r:id="rId8"/>
    <p:sldLayoutId id="2147484239" r:id="rId9"/>
    <p:sldLayoutId id="2147484240" r:id="rId10"/>
    <p:sldLayoutId id="2147484241" r:id="rId11"/>
    <p:sldLayoutId id="2147484242" r:id="rId12"/>
    <p:sldLayoutId id="2147484243" r:id="rId13"/>
    <p:sldLayoutId id="2147484244" r:id="rId14"/>
    <p:sldLayoutId id="2147484245" r:id="rId15"/>
    <p:sldLayoutId id="2147484246" r:id="rId16"/>
    <p:sldLayoutId id="2147484247" r:id="rId17"/>
    <p:sldLayoutId id="214748424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250" r:id="rId1"/>
    <p:sldLayoutId id="2147484251" r:id="rId2"/>
    <p:sldLayoutId id="2147484252" r:id="rId3"/>
    <p:sldLayoutId id="2147484253" r:id="rId4"/>
    <p:sldLayoutId id="2147484254" r:id="rId5"/>
    <p:sldLayoutId id="2147484255" r:id="rId6"/>
    <p:sldLayoutId id="2147484256" r:id="rId7"/>
    <p:sldLayoutId id="2147484257" r:id="rId8"/>
    <p:sldLayoutId id="2147484258" r:id="rId9"/>
    <p:sldLayoutId id="2147484259" r:id="rId10"/>
    <p:sldLayoutId id="2147484260" r:id="rId11"/>
    <p:sldLayoutId id="2147484261" r:id="rId12"/>
    <p:sldLayoutId id="2147484262" r:id="rId13"/>
    <p:sldLayoutId id="2147484263" r:id="rId14"/>
    <p:sldLayoutId id="2147484264" r:id="rId15"/>
    <p:sldLayoutId id="2147484265" r:id="rId16"/>
    <p:sldLayoutId id="2147484266" r:id="rId17"/>
    <p:sldLayoutId id="214748426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70" r:id="rId2"/>
    <p:sldLayoutId id="2147484271" r:id="rId3"/>
    <p:sldLayoutId id="2147484272" r:id="rId4"/>
    <p:sldLayoutId id="2147484273" r:id="rId5"/>
    <p:sldLayoutId id="2147484274" r:id="rId6"/>
    <p:sldLayoutId id="2147484275" r:id="rId7"/>
    <p:sldLayoutId id="2147484276" r:id="rId8"/>
    <p:sldLayoutId id="2147484277" r:id="rId9"/>
    <p:sldLayoutId id="2147484278" r:id="rId10"/>
    <p:sldLayoutId id="2147484279" r:id="rId11"/>
    <p:sldLayoutId id="2147484280" r:id="rId12"/>
    <p:sldLayoutId id="2147484281" r:id="rId13"/>
    <p:sldLayoutId id="2147484282" r:id="rId14"/>
    <p:sldLayoutId id="2147484283" r:id="rId15"/>
    <p:sldLayoutId id="2147484284" r:id="rId16"/>
    <p:sldLayoutId id="2147484285" r:id="rId17"/>
    <p:sldLayoutId id="214748428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288" r:id="rId1"/>
    <p:sldLayoutId id="2147484289" r:id="rId2"/>
    <p:sldLayoutId id="2147484290" r:id="rId3"/>
    <p:sldLayoutId id="2147484291" r:id="rId4"/>
    <p:sldLayoutId id="2147484292" r:id="rId5"/>
    <p:sldLayoutId id="2147484293" r:id="rId6"/>
    <p:sldLayoutId id="2147484294" r:id="rId7"/>
    <p:sldLayoutId id="2147484295" r:id="rId8"/>
    <p:sldLayoutId id="2147484296" r:id="rId9"/>
    <p:sldLayoutId id="2147484297" r:id="rId10"/>
    <p:sldLayoutId id="2147484298" r:id="rId11"/>
    <p:sldLayoutId id="2147484299" r:id="rId12"/>
    <p:sldLayoutId id="2147484300" r:id="rId13"/>
    <p:sldLayoutId id="2147484301" r:id="rId14"/>
    <p:sldLayoutId id="2147484302" r:id="rId15"/>
    <p:sldLayoutId id="2147484303" r:id="rId16"/>
    <p:sldLayoutId id="2147484304" r:id="rId17"/>
    <p:sldLayoutId id="214748430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  <p:sldLayoutId id="2147484308" r:id="rId2"/>
    <p:sldLayoutId id="2147484309" r:id="rId3"/>
    <p:sldLayoutId id="2147484310" r:id="rId4"/>
    <p:sldLayoutId id="2147484311" r:id="rId5"/>
    <p:sldLayoutId id="2147484312" r:id="rId6"/>
    <p:sldLayoutId id="2147484313" r:id="rId7"/>
    <p:sldLayoutId id="2147484314" r:id="rId8"/>
    <p:sldLayoutId id="2147484315" r:id="rId9"/>
    <p:sldLayoutId id="2147484316" r:id="rId10"/>
    <p:sldLayoutId id="2147484317" r:id="rId11"/>
    <p:sldLayoutId id="2147484318" r:id="rId12"/>
    <p:sldLayoutId id="2147484319" r:id="rId13"/>
    <p:sldLayoutId id="2147484320" r:id="rId14"/>
    <p:sldLayoutId id="2147484321" r:id="rId15"/>
    <p:sldLayoutId id="2147484322" r:id="rId16"/>
    <p:sldLayoutId id="2147484323" r:id="rId17"/>
    <p:sldLayoutId id="214748432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326" r:id="rId1"/>
    <p:sldLayoutId id="2147484327" r:id="rId2"/>
    <p:sldLayoutId id="2147484328" r:id="rId3"/>
    <p:sldLayoutId id="2147484329" r:id="rId4"/>
    <p:sldLayoutId id="2147484330" r:id="rId5"/>
    <p:sldLayoutId id="2147484331" r:id="rId6"/>
    <p:sldLayoutId id="2147484332" r:id="rId7"/>
    <p:sldLayoutId id="2147484333" r:id="rId8"/>
    <p:sldLayoutId id="2147484334" r:id="rId9"/>
    <p:sldLayoutId id="2147484335" r:id="rId10"/>
    <p:sldLayoutId id="2147484336" r:id="rId11"/>
    <p:sldLayoutId id="2147484337" r:id="rId12"/>
    <p:sldLayoutId id="2147484338" r:id="rId13"/>
    <p:sldLayoutId id="2147484339" r:id="rId14"/>
    <p:sldLayoutId id="2147484340" r:id="rId15"/>
    <p:sldLayoutId id="2147484341" r:id="rId16"/>
    <p:sldLayoutId id="2147484342" r:id="rId17"/>
    <p:sldLayoutId id="214748434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345" r:id="rId1"/>
    <p:sldLayoutId id="2147484346" r:id="rId2"/>
    <p:sldLayoutId id="2147484347" r:id="rId3"/>
    <p:sldLayoutId id="2147484348" r:id="rId4"/>
    <p:sldLayoutId id="2147484349" r:id="rId5"/>
    <p:sldLayoutId id="2147484350" r:id="rId6"/>
    <p:sldLayoutId id="2147484351" r:id="rId7"/>
    <p:sldLayoutId id="2147484352" r:id="rId8"/>
    <p:sldLayoutId id="2147484353" r:id="rId9"/>
    <p:sldLayoutId id="2147484354" r:id="rId10"/>
    <p:sldLayoutId id="2147484355" r:id="rId11"/>
    <p:sldLayoutId id="2147484356" r:id="rId12"/>
    <p:sldLayoutId id="2147484357" r:id="rId13"/>
    <p:sldLayoutId id="2147484358" r:id="rId14"/>
    <p:sldLayoutId id="2147484359" r:id="rId15"/>
    <p:sldLayoutId id="2147484360" r:id="rId16"/>
    <p:sldLayoutId id="2147484361" r:id="rId17"/>
    <p:sldLayoutId id="214748436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  <p:sldLayoutId id="2147484366" r:id="rId3"/>
    <p:sldLayoutId id="2147484367" r:id="rId4"/>
    <p:sldLayoutId id="2147484368" r:id="rId5"/>
    <p:sldLayoutId id="2147484369" r:id="rId6"/>
    <p:sldLayoutId id="2147484370" r:id="rId7"/>
    <p:sldLayoutId id="2147484371" r:id="rId8"/>
    <p:sldLayoutId id="2147484372" r:id="rId9"/>
    <p:sldLayoutId id="2147484373" r:id="rId10"/>
    <p:sldLayoutId id="2147484374" r:id="rId11"/>
    <p:sldLayoutId id="2147484375" r:id="rId12"/>
    <p:sldLayoutId id="2147484376" r:id="rId13"/>
    <p:sldLayoutId id="2147484377" r:id="rId14"/>
    <p:sldLayoutId id="2147484378" r:id="rId15"/>
    <p:sldLayoutId id="2147484379" r:id="rId16"/>
    <p:sldLayoutId id="2147484380" r:id="rId17"/>
    <p:sldLayoutId id="214748438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383" r:id="rId1"/>
    <p:sldLayoutId id="2147484384" r:id="rId2"/>
    <p:sldLayoutId id="2147484385" r:id="rId3"/>
    <p:sldLayoutId id="2147484386" r:id="rId4"/>
    <p:sldLayoutId id="2147484387" r:id="rId5"/>
    <p:sldLayoutId id="2147484388" r:id="rId6"/>
    <p:sldLayoutId id="2147484389" r:id="rId7"/>
    <p:sldLayoutId id="2147484390" r:id="rId8"/>
    <p:sldLayoutId id="2147484391" r:id="rId9"/>
    <p:sldLayoutId id="2147484392" r:id="rId10"/>
    <p:sldLayoutId id="2147484393" r:id="rId11"/>
    <p:sldLayoutId id="2147484394" r:id="rId12"/>
    <p:sldLayoutId id="2147484395" r:id="rId13"/>
    <p:sldLayoutId id="2147484396" r:id="rId14"/>
    <p:sldLayoutId id="2147484397" r:id="rId15"/>
    <p:sldLayoutId id="2147484398" r:id="rId16"/>
    <p:sldLayoutId id="2147484399" r:id="rId17"/>
    <p:sldLayoutId id="214748440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  <p:sldLayoutId id="214748441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21" r:id="rId1"/>
    <p:sldLayoutId id="2147484422" r:id="rId2"/>
    <p:sldLayoutId id="2147484423" r:id="rId3"/>
    <p:sldLayoutId id="2147484424" r:id="rId4"/>
    <p:sldLayoutId id="2147484425" r:id="rId5"/>
    <p:sldLayoutId id="2147484426" r:id="rId6"/>
    <p:sldLayoutId id="2147484427" r:id="rId7"/>
    <p:sldLayoutId id="2147484428" r:id="rId8"/>
    <p:sldLayoutId id="2147484429" r:id="rId9"/>
    <p:sldLayoutId id="2147484430" r:id="rId10"/>
    <p:sldLayoutId id="2147484431" r:id="rId11"/>
    <p:sldLayoutId id="2147484432" r:id="rId12"/>
    <p:sldLayoutId id="2147484433" r:id="rId13"/>
    <p:sldLayoutId id="2147484434" r:id="rId14"/>
    <p:sldLayoutId id="2147484435" r:id="rId15"/>
    <p:sldLayoutId id="2147484436" r:id="rId16"/>
    <p:sldLayoutId id="2147484437" r:id="rId17"/>
    <p:sldLayoutId id="214748443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40" r:id="rId1"/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  <p:sldLayoutId id="2147484450" r:id="rId11"/>
    <p:sldLayoutId id="2147484451" r:id="rId12"/>
    <p:sldLayoutId id="2147484452" r:id="rId13"/>
    <p:sldLayoutId id="2147484453" r:id="rId14"/>
    <p:sldLayoutId id="2147484454" r:id="rId15"/>
    <p:sldLayoutId id="2147484455" r:id="rId16"/>
    <p:sldLayoutId id="2147484456" r:id="rId17"/>
    <p:sldLayoutId id="214748445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  <p:sldLayoutId id="2147484461" r:id="rId3"/>
    <p:sldLayoutId id="2147484462" r:id="rId4"/>
    <p:sldLayoutId id="2147484463" r:id="rId5"/>
    <p:sldLayoutId id="2147484464" r:id="rId6"/>
    <p:sldLayoutId id="2147484465" r:id="rId7"/>
    <p:sldLayoutId id="2147484466" r:id="rId8"/>
    <p:sldLayoutId id="2147484467" r:id="rId9"/>
    <p:sldLayoutId id="2147484468" r:id="rId10"/>
    <p:sldLayoutId id="2147484469" r:id="rId11"/>
    <p:sldLayoutId id="2147484470" r:id="rId12"/>
    <p:sldLayoutId id="2147484471" r:id="rId13"/>
    <p:sldLayoutId id="2147484472" r:id="rId14"/>
    <p:sldLayoutId id="2147484473" r:id="rId15"/>
    <p:sldLayoutId id="2147484474" r:id="rId16"/>
    <p:sldLayoutId id="2147484475" r:id="rId17"/>
    <p:sldLayoutId id="214748447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78" r:id="rId1"/>
    <p:sldLayoutId id="2147484479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  <p:sldLayoutId id="214748449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97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516" r:id="rId1"/>
    <p:sldLayoutId id="2147484517" r:id="rId2"/>
    <p:sldLayoutId id="2147484518" r:id="rId3"/>
    <p:sldLayoutId id="2147484519" r:id="rId4"/>
    <p:sldLayoutId id="2147484520" r:id="rId5"/>
    <p:sldLayoutId id="2147484521" r:id="rId6"/>
    <p:sldLayoutId id="2147484522" r:id="rId7"/>
    <p:sldLayoutId id="2147484523" r:id="rId8"/>
    <p:sldLayoutId id="2147484524" r:id="rId9"/>
    <p:sldLayoutId id="2147484525" r:id="rId10"/>
    <p:sldLayoutId id="2147484526" r:id="rId11"/>
    <p:sldLayoutId id="2147484527" r:id="rId12"/>
    <p:sldLayoutId id="2147484528" r:id="rId13"/>
    <p:sldLayoutId id="2147484529" r:id="rId14"/>
    <p:sldLayoutId id="2147484530" r:id="rId15"/>
    <p:sldLayoutId id="2147484531" r:id="rId16"/>
    <p:sldLayoutId id="2147484532" r:id="rId17"/>
    <p:sldLayoutId id="214748453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535" r:id="rId1"/>
    <p:sldLayoutId id="2147484536" r:id="rId2"/>
    <p:sldLayoutId id="2147484537" r:id="rId3"/>
    <p:sldLayoutId id="2147484538" r:id="rId4"/>
    <p:sldLayoutId id="2147484539" r:id="rId5"/>
    <p:sldLayoutId id="2147484540" r:id="rId6"/>
    <p:sldLayoutId id="2147484541" r:id="rId7"/>
    <p:sldLayoutId id="2147484542" r:id="rId8"/>
    <p:sldLayoutId id="2147484543" r:id="rId9"/>
    <p:sldLayoutId id="2147484544" r:id="rId10"/>
    <p:sldLayoutId id="2147484545" r:id="rId11"/>
    <p:sldLayoutId id="2147484546" r:id="rId12"/>
    <p:sldLayoutId id="2147484547" r:id="rId13"/>
    <p:sldLayoutId id="2147484548" r:id="rId14"/>
    <p:sldLayoutId id="2147484549" r:id="rId15"/>
    <p:sldLayoutId id="2147484550" r:id="rId16"/>
    <p:sldLayoutId id="2147484551" r:id="rId17"/>
    <p:sldLayoutId id="214748455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554" r:id="rId1"/>
    <p:sldLayoutId id="2147484555" r:id="rId2"/>
    <p:sldLayoutId id="2147484556" r:id="rId3"/>
    <p:sldLayoutId id="2147484557" r:id="rId4"/>
    <p:sldLayoutId id="2147484558" r:id="rId5"/>
    <p:sldLayoutId id="2147484559" r:id="rId6"/>
    <p:sldLayoutId id="2147484560" r:id="rId7"/>
    <p:sldLayoutId id="2147484561" r:id="rId8"/>
    <p:sldLayoutId id="2147484562" r:id="rId9"/>
    <p:sldLayoutId id="2147484563" r:id="rId10"/>
    <p:sldLayoutId id="2147484564" r:id="rId11"/>
    <p:sldLayoutId id="2147484565" r:id="rId12"/>
    <p:sldLayoutId id="2147484566" r:id="rId13"/>
    <p:sldLayoutId id="2147484567" r:id="rId14"/>
    <p:sldLayoutId id="2147484568" r:id="rId15"/>
    <p:sldLayoutId id="2147484569" r:id="rId16"/>
    <p:sldLayoutId id="2147484570" r:id="rId17"/>
    <p:sldLayoutId id="214748457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74" r:id="rId2"/>
    <p:sldLayoutId id="2147484575" r:id="rId3"/>
    <p:sldLayoutId id="2147484576" r:id="rId4"/>
    <p:sldLayoutId id="2147484577" r:id="rId5"/>
    <p:sldLayoutId id="2147484578" r:id="rId6"/>
    <p:sldLayoutId id="2147484579" r:id="rId7"/>
    <p:sldLayoutId id="2147484580" r:id="rId8"/>
    <p:sldLayoutId id="2147484581" r:id="rId9"/>
    <p:sldLayoutId id="2147484582" r:id="rId10"/>
    <p:sldLayoutId id="2147484583" r:id="rId11"/>
    <p:sldLayoutId id="2147484584" r:id="rId12"/>
    <p:sldLayoutId id="2147484585" r:id="rId13"/>
    <p:sldLayoutId id="2147484586" r:id="rId14"/>
    <p:sldLayoutId id="2147484587" r:id="rId15"/>
    <p:sldLayoutId id="2147484588" r:id="rId16"/>
    <p:sldLayoutId id="2147484589" r:id="rId17"/>
    <p:sldLayoutId id="214748459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592" r:id="rId1"/>
    <p:sldLayoutId id="2147484593" r:id="rId2"/>
    <p:sldLayoutId id="2147484594" r:id="rId3"/>
    <p:sldLayoutId id="2147484595" r:id="rId4"/>
    <p:sldLayoutId id="2147484596" r:id="rId5"/>
    <p:sldLayoutId id="2147484597" r:id="rId6"/>
    <p:sldLayoutId id="2147484598" r:id="rId7"/>
    <p:sldLayoutId id="2147484599" r:id="rId8"/>
    <p:sldLayoutId id="2147484600" r:id="rId9"/>
    <p:sldLayoutId id="2147484601" r:id="rId10"/>
    <p:sldLayoutId id="2147484602" r:id="rId11"/>
    <p:sldLayoutId id="2147484603" r:id="rId12"/>
    <p:sldLayoutId id="2147484604" r:id="rId13"/>
    <p:sldLayoutId id="2147484605" r:id="rId14"/>
    <p:sldLayoutId id="2147484606" r:id="rId15"/>
    <p:sldLayoutId id="2147484607" r:id="rId16"/>
    <p:sldLayoutId id="2147484608" r:id="rId17"/>
    <p:sldLayoutId id="214748460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611" r:id="rId1"/>
    <p:sldLayoutId id="2147484612" r:id="rId2"/>
    <p:sldLayoutId id="2147484613" r:id="rId3"/>
    <p:sldLayoutId id="2147484614" r:id="rId4"/>
    <p:sldLayoutId id="2147484615" r:id="rId5"/>
    <p:sldLayoutId id="2147484616" r:id="rId6"/>
    <p:sldLayoutId id="2147484617" r:id="rId7"/>
    <p:sldLayoutId id="2147484618" r:id="rId8"/>
    <p:sldLayoutId id="2147484619" r:id="rId9"/>
    <p:sldLayoutId id="2147484620" r:id="rId10"/>
    <p:sldLayoutId id="2147484621" r:id="rId11"/>
    <p:sldLayoutId id="2147484622" r:id="rId12"/>
    <p:sldLayoutId id="2147484623" r:id="rId13"/>
    <p:sldLayoutId id="2147484624" r:id="rId14"/>
    <p:sldLayoutId id="2147484625" r:id="rId15"/>
    <p:sldLayoutId id="2147484626" r:id="rId16"/>
    <p:sldLayoutId id="2147484627" r:id="rId17"/>
    <p:sldLayoutId id="214748462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630" r:id="rId1"/>
    <p:sldLayoutId id="2147484631" r:id="rId2"/>
    <p:sldLayoutId id="2147484632" r:id="rId3"/>
    <p:sldLayoutId id="2147484633" r:id="rId4"/>
    <p:sldLayoutId id="2147484634" r:id="rId5"/>
    <p:sldLayoutId id="2147484635" r:id="rId6"/>
    <p:sldLayoutId id="2147484636" r:id="rId7"/>
    <p:sldLayoutId id="2147484637" r:id="rId8"/>
    <p:sldLayoutId id="2147484638" r:id="rId9"/>
    <p:sldLayoutId id="2147484639" r:id="rId10"/>
    <p:sldLayoutId id="2147484640" r:id="rId11"/>
    <p:sldLayoutId id="2147484641" r:id="rId12"/>
    <p:sldLayoutId id="2147484642" r:id="rId13"/>
    <p:sldLayoutId id="2147484643" r:id="rId14"/>
    <p:sldLayoutId id="2147484644" r:id="rId15"/>
    <p:sldLayoutId id="2147484645" r:id="rId16"/>
    <p:sldLayoutId id="2147484646" r:id="rId17"/>
    <p:sldLayoutId id="214748464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649" r:id="rId1"/>
    <p:sldLayoutId id="2147484650" r:id="rId2"/>
    <p:sldLayoutId id="2147484651" r:id="rId3"/>
    <p:sldLayoutId id="2147484652" r:id="rId4"/>
    <p:sldLayoutId id="2147484653" r:id="rId5"/>
    <p:sldLayoutId id="2147484654" r:id="rId6"/>
    <p:sldLayoutId id="2147484655" r:id="rId7"/>
    <p:sldLayoutId id="2147484656" r:id="rId8"/>
    <p:sldLayoutId id="2147484657" r:id="rId9"/>
    <p:sldLayoutId id="2147484658" r:id="rId10"/>
    <p:sldLayoutId id="2147484659" r:id="rId11"/>
    <p:sldLayoutId id="2147484660" r:id="rId12"/>
    <p:sldLayoutId id="2147484661" r:id="rId13"/>
    <p:sldLayoutId id="2147484662" r:id="rId14"/>
    <p:sldLayoutId id="2147484663" r:id="rId15"/>
    <p:sldLayoutId id="2147484664" r:id="rId16"/>
    <p:sldLayoutId id="2147484665" r:id="rId17"/>
    <p:sldLayoutId id="214748466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668" r:id="rId1"/>
    <p:sldLayoutId id="2147484669" r:id="rId2"/>
    <p:sldLayoutId id="2147484670" r:id="rId3"/>
    <p:sldLayoutId id="2147484671" r:id="rId4"/>
    <p:sldLayoutId id="2147484672" r:id="rId5"/>
    <p:sldLayoutId id="2147484673" r:id="rId6"/>
    <p:sldLayoutId id="2147484674" r:id="rId7"/>
    <p:sldLayoutId id="2147484675" r:id="rId8"/>
    <p:sldLayoutId id="2147484676" r:id="rId9"/>
    <p:sldLayoutId id="2147484677" r:id="rId10"/>
    <p:sldLayoutId id="2147484678" r:id="rId11"/>
    <p:sldLayoutId id="2147484679" r:id="rId12"/>
    <p:sldLayoutId id="2147484680" r:id="rId13"/>
    <p:sldLayoutId id="2147484681" r:id="rId14"/>
    <p:sldLayoutId id="2147484682" r:id="rId15"/>
    <p:sldLayoutId id="2147484683" r:id="rId16"/>
    <p:sldLayoutId id="2147484684" r:id="rId17"/>
    <p:sldLayoutId id="214748468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687" r:id="rId1"/>
    <p:sldLayoutId id="2147484688" r:id="rId2"/>
    <p:sldLayoutId id="2147484689" r:id="rId3"/>
    <p:sldLayoutId id="2147484690" r:id="rId4"/>
    <p:sldLayoutId id="2147484691" r:id="rId5"/>
    <p:sldLayoutId id="2147484692" r:id="rId6"/>
    <p:sldLayoutId id="2147484693" r:id="rId7"/>
    <p:sldLayoutId id="2147484694" r:id="rId8"/>
    <p:sldLayoutId id="2147484695" r:id="rId9"/>
    <p:sldLayoutId id="2147484696" r:id="rId10"/>
    <p:sldLayoutId id="2147484697" r:id="rId11"/>
    <p:sldLayoutId id="2147484698" r:id="rId12"/>
    <p:sldLayoutId id="2147484699" r:id="rId13"/>
    <p:sldLayoutId id="2147484700" r:id="rId14"/>
    <p:sldLayoutId id="2147484701" r:id="rId15"/>
    <p:sldLayoutId id="2147484702" r:id="rId16"/>
    <p:sldLayoutId id="2147484703" r:id="rId17"/>
    <p:sldLayoutId id="214748470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706" r:id="rId1"/>
    <p:sldLayoutId id="2147484707" r:id="rId2"/>
    <p:sldLayoutId id="2147484708" r:id="rId3"/>
    <p:sldLayoutId id="2147484709" r:id="rId4"/>
    <p:sldLayoutId id="2147484710" r:id="rId5"/>
    <p:sldLayoutId id="2147484711" r:id="rId6"/>
    <p:sldLayoutId id="2147484712" r:id="rId7"/>
    <p:sldLayoutId id="2147484713" r:id="rId8"/>
    <p:sldLayoutId id="2147484714" r:id="rId9"/>
    <p:sldLayoutId id="2147484715" r:id="rId10"/>
    <p:sldLayoutId id="2147484716" r:id="rId11"/>
    <p:sldLayoutId id="2147484717" r:id="rId12"/>
    <p:sldLayoutId id="2147484718" r:id="rId13"/>
    <p:sldLayoutId id="2147484719" r:id="rId14"/>
    <p:sldLayoutId id="2147484720" r:id="rId15"/>
    <p:sldLayoutId id="2147484721" r:id="rId16"/>
    <p:sldLayoutId id="2147484722" r:id="rId17"/>
    <p:sldLayoutId id="214748472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5pPr>
      <a:lvl6pPr marL="43307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6pPr>
      <a:lvl7pPr marL="86614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7pPr>
      <a:lvl8pPr marL="129921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8pPr>
      <a:lvl9pPr marL="1732915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25120" indent="-32512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30" kern="1200">
          <a:solidFill>
            <a:schemeClr val="tx1"/>
          </a:solidFill>
          <a:latin typeface="+mn-lt"/>
          <a:ea typeface="+mn-ea"/>
          <a:cs typeface="+mn-cs"/>
        </a:defRPr>
      </a:lvl1pPr>
      <a:lvl2pPr marL="703580" indent="-27051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55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95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95" kern="1200">
          <a:solidFill>
            <a:schemeClr val="tx1"/>
          </a:solidFill>
          <a:latin typeface="+mn-lt"/>
          <a:ea typeface="+mn-ea"/>
          <a:cs typeface="+mn-cs"/>
        </a:defRPr>
      </a:lvl5pPr>
      <a:lvl6pPr marL="238252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6pPr>
      <a:lvl7pPr marL="281559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7pPr>
      <a:lvl8pPr marL="324866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8pPr>
      <a:lvl9pPr marL="368173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07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14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21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91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98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905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12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19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725" r:id="rId1"/>
    <p:sldLayoutId id="2147484726" r:id="rId2"/>
    <p:sldLayoutId id="2147484727" r:id="rId3"/>
    <p:sldLayoutId id="2147484728" r:id="rId4"/>
    <p:sldLayoutId id="2147484729" r:id="rId5"/>
    <p:sldLayoutId id="2147484730" r:id="rId6"/>
    <p:sldLayoutId id="2147484731" r:id="rId7"/>
    <p:sldLayoutId id="2147484732" r:id="rId8"/>
    <p:sldLayoutId id="2147484733" r:id="rId9"/>
    <p:sldLayoutId id="2147484734" r:id="rId10"/>
    <p:sldLayoutId id="2147484735" r:id="rId11"/>
    <p:sldLayoutId id="2147484736" r:id="rId12"/>
    <p:sldLayoutId id="2147484737" r:id="rId13"/>
    <p:sldLayoutId id="2147484738" r:id="rId14"/>
    <p:sldLayoutId id="2147484739" r:id="rId15"/>
    <p:sldLayoutId id="2147484740" r:id="rId16"/>
    <p:sldLayoutId id="2147484741" r:id="rId17"/>
    <p:sldLayoutId id="214748474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  <p:sldLayoutId id="2147484749" r:id="rId6"/>
    <p:sldLayoutId id="2147484750" r:id="rId7"/>
    <p:sldLayoutId id="2147484751" r:id="rId8"/>
    <p:sldLayoutId id="2147484752" r:id="rId9"/>
    <p:sldLayoutId id="2147484753" r:id="rId10"/>
    <p:sldLayoutId id="2147484754" r:id="rId11"/>
    <p:sldLayoutId id="2147484755" r:id="rId12"/>
    <p:sldLayoutId id="2147484756" r:id="rId13"/>
    <p:sldLayoutId id="2147484757" r:id="rId14"/>
    <p:sldLayoutId id="2147484758" r:id="rId15"/>
    <p:sldLayoutId id="2147484759" r:id="rId16"/>
    <p:sldLayoutId id="2147484760" r:id="rId17"/>
    <p:sldLayoutId id="214748476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763" r:id="rId1"/>
    <p:sldLayoutId id="2147484764" r:id="rId2"/>
    <p:sldLayoutId id="2147484765" r:id="rId3"/>
    <p:sldLayoutId id="2147484766" r:id="rId4"/>
    <p:sldLayoutId id="2147484767" r:id="rId5"/>
    <p:sldLayoutId id="2147484768" r:id="rId6"/>
    <p:sldLayoutId id="2147484769" r:id="rId7"/>
    <p:sldLayoutId id="2147484770" r:id="rId8"/>
    <p:sldLayoutId id="2147484771" r:id="rId9"/>
    <p:sldLayoutId id="2147484772" r:id="rId10"/>
    <p:sldLayoutId id="2147484773" r:id="rId11"/>
    <p:sldLayoutId id="2147484774" r:id="rId12"/>
    <p:sldLayoutId id="2147484775" r:id="rId13"/>
    <p:sldLayoutId id="2147484776" r:id="rId14"/>
    <p:sldLayoutId id="2147484777" r:id="rId15"/>
    <p:sldLayoutId id="2147484778" r:id="rId16"/>
    <p:sldLayoutId id="2147484779" r:id="rId17"/>
    <p:sldLayoutId id="214748478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782" r:id="rId1"/>
    <p:sldLayoutId id="2147484783" r:id="rId2"/>
    <p:sldLayoutId id="2147484784" r:id="rId3"/>
    <p:sldLayoutId id="2147484785" r:id="rId4"/>
    <p:sldLayoutId id="2147484786" r:id="rId5"/>
    <p:sldLayoutId id="2147484787" r:id="rId6"/>
    <p:sldLayoutId id="2147484788" r:id="rId7"/>
    <p:sldLayoutId id="2147484789" r:id="rId8"/>
    <p:sldLayoutId id="2147484790" r:id="rId9"/>
    <p:sldLayoutId id="2147484791" r:id="rId10"/>
    <p:sldLayoutId id="2147484792" r:id="rId11"/>
    <p:sldLayoutId id="2147484793" r:id="rId12"/>
    <p:sldLayoutId id="2147484794" r:id="rId13"/>
    <p:sldLayoutId id="2147484795" r:id="rId14"/>
    <p:sldLayoutId id="2147484796" r:id="rId15"/>
    <p:sldLayoutId id="2147484797" r:id="rId16"/>
    <p:sldLayoutId id="2147484798" r:id="rId17"/>
    <p:sldLayoutId id="214748479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801" r:id="rId1"/>
    <p:sldLayoutId id="2147484802" r:id="rId2"/>
    <p:sldLayoutId id="2147484803" r:id="rId3"/>
    <p:sldLayoutId id="2147484804" r:id="rId4"/>
    <p:sldLayoutId id="2147484805" r:id="rId5"/>
    <p:sldLayoutId id="2147484806" r:id="rId6"/>
    <p:sldLayoutId id="2147484807" r:id="rId7"/>
    <p:sldLayoutId id="2147484808" r:id="rId8"/>
    <p:sldLayoutId id="2147484809" r:id="rId9"/>
    <p:sldLayoutId id="2147484810" r:id="rId10"/>
    <p:sldLayoutId id="2147484811" r:id="rId11"/>
    <p:sldLayoutId id="2147484812" r:id="rId12"/>
    <p:sldLayoutId id="2147484813" r:id="rId13"/>
    <p:sldLayoutId id="2147484814" r:id="rId14"/>
    <p:sldLayoutId id="2147484815" r:id="rId15"/>
    <p:sldLayoutId id="2147484816" r:id="rId16"/>
    <p:sldLayoutId id="2147484817" r:id="rId17"/>
    <p:sldLayoutId id="214748481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820" r:id="rId1"/>
    <p:sldLayoutId id="2147484821" r:id="rId2"/>
    <p:sldLayoutId id="2147484822" r:id="rId3"/>
    <p:sldLayoutId id="2147484823" r:id="rId4"/>
    <p:sldLayoutId id="2147484824" r:id="rId5"/>
    <p:sldLayoutId id="2147484825" r:id="rId6"/>
    <p:sldLayoutId id="2147484826" r:id="rId7"/>
    <p:sldLayoutId id="2147484827" r:id="rId8"/>
    <p:sldLayoutId id="2147484828" r:id="rId9"/>
    <p:sldLayoutId id="2147484829" r:id="rId10"/>
    <p:sldLayoutId id="2147484830" r:id="rId11"/>
    <p:sldLayoutId id="2147484831" r:id="rId12"/>
    <p:sldLayoutId id="2147484832" r:id="rId13"/>
    <p:sldLayoutId id="2147484833" r:id="rId14"/>
    <p:sldLayoutId id="2147484834" r:id="rId15"/>
    <p:sldLayoutId id="2147484835" r:id="rId16"/>
    <p:sldLayoutId id="2147484836" r:id="rId17"/>
    <p:sldLayoutId id="214748483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839" r:id="rId1"/>
    <p:sldLayoutId id="2147484840" r:id="rId2"/>
    <p:sldLayoutId id="2147484841" r:id="rId3"/>
    <p:sldLayoutId id="2147484842" r:id="rId4"/>
    <p:sldLayoutId id="2147484843" r:id="rId5"/>
    <p:sldLayoutId id="2147484844" r:id="rId6"/>
    <p:sldLayoutId id="2147484845" r:id="rId7"/>
    <p:sldLayoutId id="2147484846" r:id="rId8"/>
    <p:sldLayoutId id="2147484847" r:id="rId9"/>
    <p:sldLayoutId id="2147484848" r:id="rId10"/>
    <p:sldLayoutId id="2147484849" r:id="rId11"/>
    <p:sldLayoutId id="2147484850" r:id="rId12"/>
    <p:sldLayoutId id="2147484851" r:id="rId13"/>
    <p:sldLayoutId id="2147484852" r:id="rId14"/>
    <p:sldLayoutId id="2147484853" r:id="rId15"/>
    <p:sldLayoutId id="2147484854" r:id="rId16"/>
    <p:sldLayoutId id="2147484855" r:id="rId17"/>
    <p:sldLayoutId id="214748485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858" r:id="rId1"/>
    <p:sldLayoutId id="2147484859" r:id="rId2"/>
    <p:sldLayoutId id="2147484860" r:id="rId3"/>
    <p:sldLayoutId id="2147484861" r:id="rId4"/>
    <p:sldLayoutId id="2147484862" r:id="rId5"/>
    <p:sldLayoutId id="2147484863" r:id="rId6"/>
    <p:sldLayoutId id="2147484864" r:id="rId7"/>
    <p:sldLayoutId id="2147484865" r:id="rId8"/>
    <p:sldLayoutId id="2147484866" r:id="rId9"/>
    <p:sldLayoutId id="2147484867" r:id="rId10"/>
    <p:sldLayoutId id="2147484868" r:id="rId11"/>
    <p:sldLayoutId id="2147484869" r:id="rId12"/>
    <p:sldLayoutId id="2147484870" r:id="rId13"/>
    <p:sldLayoutId id="2147484871" r:id="rId14"/>
    <p:sldLayoutId id="2147484872" r:id="rId15"/>
    <p:sldLayoutId id="2147484873" r:id="rId16"/>
    <p:sldLayoutId id="2147484874" r:id="rId17"/>
    <p:sldLayoutId id="214748487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877" r:id="rId1"/>
    <p:sldLayoutId id="2147484878" r:id="rId2"/>
    <p:sldLayoutId id="2147484879" r:id="rId3"/>
    <p:sldLayoutId id="2147484880" r:id="rId4"/>
    <p:sldLayoutId id="2147484881" r:id="rId5"/>
    <p:sldLayoutId id="2147484882" r:id="rId6"/>
    <p:sldLayoutId id="2147484883" r:id="rId7"/>
    <p:sldLayoutId id="2147484884" r:id="rId8"/>
    <p:sldLayoutId id="2147484885" r:id="rId9"/>
    <p:sldLayoutId id="2147484886" r:id="rId10"/>
    <p:sldLayoutId id="2147484887" r:id="rId11"/>
    <p:sldLayoutId id="2147484888" r:id="rId12"/>
    <p:sldLayoutId id="2147484889" r:id="rId13"/>
    <p:sldLayoutId id="2147484890" r:id="rId14"/>
    <p:sldLayoutId id="2147484891" r:id="rId15"/>
    <p:sldLayoutId id="2147484892" r:id="rId16"/>
    <p:sldLayoutId id="2147484893" r:id="rId17"/>
    <p:sldLayoutId id="214748489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896" r:id="rId1"/>
    <p:sldLayoutId id="2147484897" r:id="rId2"/>
    <p:sldLayoutId id="2147484898" r:id="rId3"/>
    <p:sldLayoutId id="2147484899" r:id="rId4"/>
    <p:sldLayoutId id="2147484900" r:id="rId5"/>
    <p:sldLayoutId id="2147484901" r:id="rId6"/>
    <p:sldLayoutId id="2147484902" r:id="rId7"/>
    <p:sldLayoutId id="2147484903" r:id="rId8"/>
    <p:sldLayoutId id="2147484904" r:id="rId9"/>
    <p:sldLayoutId id="2147484905" r:id="rId10"/>
    <p:sldLayoutId id="2147484906" r:id="rId11"/>
    <p:sldLayoutId id="2147484907" r:id="rId12"/>
    <p:sldLayoutId id="2147484908" r:id="rId13"/>
    <p:sldLayoutId id="2147484909" r:id="rId14"/>
    <p:sldLayoutId id="2147484910" r:id="rId15"/>
    <p:sldLayoutId id="2147484911" r:id="rId16"/>
    <p:sldLayoutId id="2147484912" r:id="rId17"/>
    <p:sldLayoutId id="214748491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 dirty="0"/>
              <a:t>Click to edit Master title style</a:t>
            </a:r>
            <a:endParaRPr lang="en-AU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35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35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135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5pPr>
      <a:lvl6pPr marL="43307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6pPr>
      <a:lvl7pPr marL="86614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7pPr>
      <a:lvl8pPr marL="129921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8pPr>
      <a:lvl9pPr marL="1732915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25120" indent="-32512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30" kern="1200">
          <a:solidFill>
            <a:schemeClr val="tx1"/>
          </a:solidFill>
          <a:latin typeface="+mn-lt"/>
          <a:ea typeface="+mn-ea"/>
          <a:cs typeface="+mn-cs"/>
        </a:defRPr>
      </a:lvl1pPr>
      <a:lvl2pPr marL="703580" indent="-27051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55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95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95" kern="1200">
          <a:solidFill>
            <a:schemeClr val="tx1"/>
          </a:solidFill>
          <a:latin typeface="+mn-lt"/>
          <a:ea typeface="+mn-ea"/>
          <a:cs typeface="+mn-cs"/>
        </a:defRPr>
      </a:lvl5pPr>
      <a:lvl6pPr marL="238252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6pPr>
      <a:lvl7pPr marL="281559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7pPr>
      <a:lvl8pPr marL="324866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8pPr>
      <a:lvl9pPr marL="368173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07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14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21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91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98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905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12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19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915" r:id="rId1"/>
    <p:sldLayoutId id="2147484916" r:id="rId2"/>
    <p:sldLayoutId id="2147484917" r:id="rId3"/>
    <p:sldLayoutId id="2147484918" r:id="rId4"/>
    <p:sldLayoutId id="2147484919" r:id="rId5"/>
    <p:sldLayoutId id="2147484920" r:id="rId6"/>
    <p:sldLayoutId id="2147484921" r:id="rId7"/>
    <p:sldLayoutId id="2147484922" r:id="rId8"/>
    <p:sldLayoutId id="2147484923" r:id="rId9"/>
    <p:sldLayoutId id="2147484924" r:id="rId10"/>
    <p:sldLayoutId id="2147484925" r:id="rId11"/>
    <p:sldLayoutId id="2147484926" r:id="rId12"/>
    <p:sldLayoutId id="2147484927" r:id="rId13"/>
    <p:sldLayoutId id="2147484928" r:id="rId14"/>
    <p:sldLayoutId id="2147484929" r:id="rId15"/>
    <p:sldLayoutId id="2147484930" r:id="rId16"/>
    <p:sldLayoutId id="2147484931" r:id="rId17"/>
    <p:sldLayoutId id="214748493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934" r:id="rId1"/>
    <p:sldLayoutId id="2147484935" r:id="rId2"/>
    <p:sldLayoutId id="2147484936" r:id="rId3"/>
    <p:sldLayoutId id="2147484937" r:id="rId4"/>
    <p:sldLayoutId id="2147484938" r:id="rId5"/>
    <p:sldLayoutId id="2147484939" r:id="rId6"/>
    <p:sldLayoutId id="2147484940" r:id="rId7"/>
    <p:sldLayoutId id="2147484941" r:id="rId8"/>
    <p:sldLayoutId id="2147484942" r:id="rId9"/>
    <p:sldLayoutId id="2147484943" r:id="rId10"/>
    <p:sldLayoutId id="2147484944" r:id="rId11"/>
    <p:sldLayoutId id="2147484945" r:id="rId12"/>
    <p:sldLayoutId id="2147484946" r:id="rId13"/>
    <p:sldLayoutId id="2147484947" r:id="rId14"/>
    <p:sldLayoutId id="2147484948" r:id="rId15"/>
    <p:sldLayoutId id="2147484949" r:id="rId16"/>
    <p:sldLayoutId id="2147484950" r:id="rId17"/>
    <p:sldLayoutId id="214748495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953" r:id="rId1"/>
    <p:sldLayoutId id="2147484954" r:id="rId2"/>
    <p:sldLayoutId id="2147484955" r:id="rId3"/>
    <p:sldLayoutId id="2147484956" r:id="rId4"/>
    <p:sldLayoutId id="2147484957" r:id="rId5"/>
    <p:sldLayoutId id="2147484958" r:id="rId6"/>
    <p:sldLayoutId id="2147484959" r:id="rId7"/>
    <p:sldLayoutId id="2147484960" r:id="rId8"/>
    <p:sldLayoutId id="2147484961" r:id="rId9"/>
    <p:sldLayoutId id="2147484962" r:id="rId10"/>
    <p:sldLayoutId id="2147484963" r:id="rId11"/>
    <p:sldLayoutId id="2147484964" r:id="rId12"/>
    <p:sldLayoutId id="2147484965" r:id="rId13"/>
    <p:sldLayoutId id="2147484966" r:id="rId14"/>
    <p:sldLayoutId id="2147484967" r:id="rId15"/>
    <p:sldLayoutId id="2147484968" r:id="rId16"/>
    <p:sldLayoutId id="2147484969" r:id="rId17"/>
    <p:sldLayoutId id="214748497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972" r:id="rId1"/>
    <p:sldLayoutId id="2147484973" r:id="rId2"/>
    <p:sldLayoutId id="2147484974" r:id="rId3"/>
    <p:sldLayoutId id="2147484975" r:id="rId4"/>
    <p:sldLayoutId id="2147484976" r:id="rId5"/>
    <p:sldLayoutId id="2147484977" r:id="rId6"/>
    <p:sldLayoutId id="2147484978" r:id="rId7"/>
    <p:sldLayoutId id="2147484979" r:id="rId8"/>
    <p:sldLayoutId id="2147484980" r:id="rId9"/>
    <p:sldLayoutId id="2147484981" r:id="rId10"/>
    <p:sldLayoutId id="2147484982" r:id="rId11"/>
    <p:sldLayoutId id="2147484983" r:id="rId12"/>
    <p:sldLayoutId id="2147484984" r:id="rId13"/>
    <p:sldLayoutId id="2147484985" r:id="rId14"/>
    <p:sldLayoutId id="2147484986" r:id="rId15"/>
    <p:sldLayoutId id="2147484987" r:id="rId16"/>
    <p:sldLayoutId id="2147484988" r:id="rId17"/>
    <p:sldLayoutId id="214748498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991" r:id="rId1"/>
    <p:sldLayoutId id="2147484992" r:id="rId2"/>
    <p:sldLayoutId id="2147484993" r:id="rId3"/>
    <p:sldLayoutId id="2147484994" r:id="rId4"/>
    <p:sldLayoutId id="2147484995" r:id="rId5"/>
    <p:sldLayoutId id="2147484996" r:id="rId6"/>
    <p:sldLayoutId id="2147484997" r:id="rId7"/>
    <p:sldLayoutId id="2147484998" r:id="rId8"/>
    <p:sldLayoutId id="2147484999" r:id="rId9"/>
    <p:sldLayoutId id="2147485000" r:id="rId10"/>
    <p:sldLayoutId id="2147485001" r:id="rId11"/>
    <p:sldLayoutId id="2147485002" r:id="rId12"/>
    <p:sldLayoutId id="2147485003" r:id="rId13"/>
    <p:sldLayoutId id="2147485004" r:id="rId14"/>
    <p:sldLayoutId id="2147485005" r:id="rId15"/>
    <p:sldLayoutId id="2147485006" r:id="rId16"/>
    <p:sldLayoutId id="2147485007" r:id="rId17"/>
    <p:sldLayoutId id="214748500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010" r:id="rId1"/>
    <p:sldLayoutId id="2147485011" r:id="rId2"/>
    <p:sldLayoutId id="2147485012" r:id="rId3"/>
    <p:sldLayoutId id="2147485013" r:id="rId4"/>
    <p:sldLayoutId id="2147485014" r:id="rId5"/>
    <p:sldLayoutId id="2147485015" r:id="rId6"/>
    <p:sldLayoutId id="2147485016" r:id="rId7"/>
    <p:sldLayoutId id="2147485017" r:id="rId8"/>
    <p:sldLayoutId id="2147485018" r:id="rId9"/>
    <p:sldLayoutId id="2147485019" r:id="rId10"/>
    <p:sldLayoutId id="2147485020" r:id="rId11"/>
    <p:sldLayoutId id="2147485021" r:id="rId12"/>
    <p:sldLayoutId id="2147485022" r:id="rId13"/>
    <p:sldLayoutId id="2147485023" r:id="rId14"/>
    <p:sldLayoutId id="2147485024" r:id="rId15"/>
    <p:sldLayoutId id="2147485025" r:id="rId16"/>
    <p:sldLayoutId id="2147485026" r:id="rId17"/>
    <p:sldLayoutId id="214748502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029" r:id="rId1"/>
    <p:sldLayoutId id="2147485030" r:id="rId2"/>
    <p:sldLayoutId id="2147485031" r:id="rId3"/>
    <p:sldLayoutId id="2147485032" r:id="rId4"/>
    <p:sldLayoutId id="2147485033" r:id="rId5"/>
    <p:sldLayoutId id="2147485034" r:id="rId6"/>
    <p:sldLayoutId id="2147485035" r:id="rId7"/>
    <p:sldLayoutId id="2147485036" r:id="rId8"/>
    <p:sldLayoutId id="2147485037" r:id="rId9"/>
    <p:sldLayoutId id="2147485038" r:id="rId10"/>
    <p:sldLayoutId id="2147485039" r:id="rId11"/>
    <p:sldLayoutId id="2147485040" r:id="rId12"/>
    <p:sldLayoutId id="2147485041" r:id="rId13"/>
    <p:sldLayoutId id="2147485042" r:id="rId14"/>
    <p:sldLayoutId id="2147485043" r:id="rId15"/>
    <p:sldLayoutId id="2147485044" r:id="rId16"/>
    <p:sldLayoutId id="2147485045" r:id="rId17"/>
    <p:sldLayoutId id="214748504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048" r:id="rId1"/>
    <p:sldLayoutId id="2147485049" r:id="rId2"/>
    <p:sldLayoutId id="2147485050" r:id="rId3"/>
    <p:sldLayoutId id="2147485051" r:id="rId4"/>
    <p:sldLayoutId id="2147485052" r:id="rId5"/>
    <p:sldLayoutId id="2147485053" r:id="rId6"/>
    <p:sldLayoutId id="2147485054" r:id="rId7"/>
    <p:sldLayoutId id="2147485055" r:id="rId8"/>
    <p:sldLayoutId id="2147485056" r:id="rId9"/>
    <p:sldLayoutId id="2147485057" r:id="rId10"/>
    <p:sldLayoutId id="2147485058" r:id="rId11"/>
    <p:sldLayoutId id="2147485059" r:id="rId12"/>
    <p:sldLayoutId id="2147485060" r:id="rId13"/>
    <p:sldLayoutId id="2147485061" r:id="rId14"/>
    <p:sldLayoutId id="2147485062" r:id="rId15"/>
    <p:sldLayoutId id="2147485063" r:id="rId16"/>
    <p:sldLayoutId id="2147485064" r:id="rId17"/>
    <p:sldLayoutId id="214748506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067" r:id="rId1"/>
    <p:sldLayoutId id="2147485068" r:id="rId2"/>
    <p:sldLayoutId id="2147485069" r:id="rId3"/>
    <p:sldLayoutId id="2147485070" r:id="rId4"/>
    <p:sldLayoutId id="2147485071" r:id="rId5"/>
    <p:sldLayoutId id="2147485072" r:id="rId6"/>
    <p:sldLayoutId id="2147485073" r:id="rId7"/>
    <p:sldLayoutId id="2147485074" r:id="rId8"/>
    <p:sldLayoutId id="2147485075" r:id="rId9"/>
    <p:sldLayoutId id="2147485076" r:id="rId10"/>
    <p:sldLayoutId id="2147485077" r:id="rId11"/>
    <p:sldLayoutId id="2147485078" r:id="rId12"/>
    <p:sldLayoutId id="2147485079" r:id="rId13"/>
    <p:sldLayoutId id="2147485080" r:id="rId14"/>
    <p:sldLayoutId id="2147485081" r:id="rId15"/>
    <p:sldLayoutId id="2147485082" r:id="rId16"/>
    <p:sldLayoutId id="2147485083" r:id="rId17"/>
    <p:sldLayoutId id="214748508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086" r:id="rId1"/>
    <p:sldLayoutId id="2147485087" r:id="rId2"/>
    <p:sldLayoutId id="2147485088" r:id="rId3"/>
    <p:sldLayoutId id="2147485089" r:id="rId4"/>
    <p:sldLayoutId id="2147485090" r:id="rId5"/>
    <p:sldLayoutId id="2147485091" r:id="rId6"/>
    <p:sldLayoutId id="2147485092" r:id="rId7"/>
    <p:sldLayoutId id="2147485093" r:id="rId8"/>
    <p:sldLayoutId id="2147485094" r:id="rId9"/>
    <p:sldLayoutId id="2147485095" r:id="rId10"/>
    <p:sldLayoutId id="2147485096" r:id="rId11"/>
    <p:sldLayoutId id="2147485097" r:id="rId12"/>
    <p:sldLayoutId id="2147485098" r:id="rId13"/>
    <p:sldLayoutId id="2147485099" r:id="rId14"/>
    <p:sldLayoutId id="2147485100" r:id="rId15"/>
    <p:sldLayoutId id="2147485101" r:id="rId16"/>
    <p:sldLayoutId id="2147485102" r:id="rId17"/>
    <p:sldLayoutId id="214748510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105" r:id="rId1"/>
    <p:sldLayoutId id="2147485106" r:id="rId2"/>
    <p:sldLayoutId id="2147485107" r:id="rId3"/>
    <p:sldLayoutId id="2147485108" r:id="rId4"/>
    <p:sldLayoutId id="2147485109" r:id="rId5"/>
    <p:sldLayoutId id="2147485110" r:id="rId6"/>
    <p:sldLayoutId id="2147485111" r:id="rId7"/>
    <p:sldLayoutId id="2147485112" r:id="rId8"/>
    <p:sldLayoutId id="2147485113" r:id="rId9"/>
    <p:sldLayoutId id="2147485114" r:id="rId10"/>
    <p:sldLayoutId id="2147485115" r:id="rId11"/>
    <p:sldLayoutId id="2147485116" r:id="rId12"/>
    <p:sldLayoutId id="2147485117" r:id="rId13"/>
    <p:sldLayoutId id="2147485118" r:id="rId14"/>
    <p:sldLayoutId id="2147485119" r:id="rId15"/>
    <p:sldLayoutId id="2147485120" r:id="rId16"/>
    <p:sldLayoutId id="2147485121" r:id="rId17"/>
    <p:sldLayoutId id="214748512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124" r:id="rId1"/>
    <p:sldLayoutId id="2147485125" r:id="rId2"/>
    <p:sldLayoutId id="2147485126" r:id="rId3"/>
    <p:sldLayoutId id="2147485127" r:id="rId4"/>
    <p:sldLayoutId id="2147485128" r:id="rId5"/>
    <p:sldLayoutId id="2147485129" r:id="rId6"/>
    <p:sldLayoutId id="2147485130" r:id="rId7"/>
    <p:sldLayoutId id="2147485131" r:id="rId8"/>
    <p:sldLayoutId id="2147485132" r:id="rId9"/>
    <p:sldLayoutId id="2147485133" r:id="rId10"/>
    <p:sldLayoutId id="2147485134" r:id="rId11"/>
    <p:sldLayoutId id="2147485135" r:id="rId12"/>
    <p:sldLayoutId id="2147485136" r:id="rId13"/>
    <p:sldLayoutId id="2147485137" r:id="rId14"/>
    <p:sldLayoutId id="2147485138" r:id="rId15"/>
    <p:sldLayoutId id="2147485139" r:id="rId16"/>
    <p:sldLayoutId id="2147485140" r:id="rId17"/>
    <p:sldLayoutId id="214748514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143" r:id="rId1"/>
    <p:sldLayoutId id="2147485144" r:id="rId2"/>
    <p:sldLayoutId id="2147485145" r:id="rId3"/>
    <p:sldLayoutId id="2147485146" r:id="rId4"/>
    <p:sldLayoutId id="2147485147" r:id="rId5"/>
    <p:sldLayoutId id="2147485148" r:id="rId6"/>
    <p:sldLayoutId id="2147485149" r:id="rId7"/>
    <p:sldLayoutId id="2147485150" r:id="rId8"/>
    <p:sldLayoutId id="2147485151" r:id="rId9"/>
    <p:sldLayoutId id="2147485152" r:id="rId10"/>
    <p:sldLayoutId id="2147485153" r:id="rId11"/>
    <p:sldLayoutId id="2147485154" r:id="rId12"/>
    <p:sldLayoutId id="2147485155" r:id="rId13"/>
    <p:sldLayoutId id="2147485156" r:id="rId14"/>
    <p:sldLayoutId id="2147485157" r:id="rId15"/>
    <p:sldLayoutId id="2147485158" r:id="rId16"/>
    <p:sldLayoutId id="2147485159" r:id="rId17"/>
    <p:sldLayoutId id="214748516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162" r:id="rId1"/>
    <p:sldLayoutId id="2147485163" r:id="rId2"/>
    <p:sldLayoutId id="2147485164" r:id="rId3"/>
    <p:sldLayoutId id="2147485165" r:id="rId4"/>
    <p:sldLayoutId id="2147485166" r:id="rId5"/>
    <p:sldLayoutId id="2147485167" r:id="rId6"/>
    <p:sldLayoutId id="2147485168" r:id="rId7"/>
    <p:sldLayoutId id="2147485169" r:id="rId8"/>
    <p:sldLayoutId id="2147485170" r:id="rId9"/>
    <p:sldLayoutId id="2147485171" r:id="rId10"/>
    <p:sldLayoutId id="2147485172" r:id="rId11"/>
    <p:sldLayoutId id="2147485173" r:id="rId12"/>
    <p:sldLayoutId id="2147485174" r:id="rId13"/>
    <p:sldLayoutId id="2147485175" r:id="rId14"/>
    <p:sldLayoutId id="2147485176" r:id="rId15"/>
    <p:sldLayoutId id="2147485177" r:id="rId16"/>
    <p:sldLayoutId id="2147485178" r:id="rId17"/>
    <p:sldLayoutId id="214748517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181" r:id="rId1"/>
    <p:sldLayoutId id="2147485182" r:id="rId2"/>
    <p:sldLayoutId id="2147485183" r:id="rId3"/>
    <p:sldLayoutId id="2147485184" r:id="rId4"/>
    <p:sldLayoutId id="2147485185" r:id="rId5"/>
    <p:sldLayoutId id="2147485186" r:id="rId6"/>
    <p:sldLayoutId id="2147485187" r:id="rId7"/>
    <p:sldLayoutId id="2147485188" r:id="rId8"/>
    <p:sldLayoutId id="2147485189" r:id="rId9"/>
    <p:sldLayoutId id="2147485190" r:id="rId10"/>
    <p:sldLayoutId id="2147485191" r:id="rId11"/>
    <p:sldLayoutId id="2147485192" r:id="rId12"/>
    <p:sldLayoutId id="2147485193" r:id="rId13"/>
    <p:sldLayoutId id="2147485194" r:id="rId14"/>
    <p:sldLayoutId id="2147485195" r:id="rId15"/>
    <p:sldLayoutId id="2147485196" r:id="rId16"/>
    <p:sldLayoutId id="2147485197" r:id="rId17"/>
    <p:sldLayoutId id="214748519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200" r:id="rId1"/>
    <p:sldLayoutId id="2147485201" r:id="rId2"/>
    <p:sldLayoutId id="2147485202" r:id="rId3"/>
    <p:sldLayoutId id="2147485203" r:id="rId4"/>
    <p:sldLayoutId id="2147485204" r:id="rId5"/>
    <p:sldLayoutId id="2147485205" r:id="rId6"/>
    <p:sldLayoutId id="2147485206" r:id="rId7"/>
    <p:sldLayoutId id="2147485207" r:id="rId8"/>
    <p:sldLayoutId id="2147485208" r:id="rId9"/>
    <p:sldLayoutId id="2147485209" r:id="rId10"/>
    <p:sldLayoutId id="2147485210" r:id="rId11"/>
    <p:sldLayoutId id="2147485211" r:id="rId12"/>
    <p:sldLayoutId id="2147485212" r:id="rId13"/>
    <p:sldLayoutId id="2147485213" r:id="rId14"/>
    <p:sldLayoutId id="2147485214" r:id="rId15"/>
    <p:sldLayoutId id="2147485215" r:id="rId16"/>
    <p:sldLayoutId id="2147485216" r:id="rId17"/>
    <p:sldLayoutId id="214748521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219" r:id="rId1"/>
    <p:sldLayoutId id="2147485220" r:id="rId2"/>
    <p:sldLayoutId id="2147485221" r:id="rId3"/>
    <p:sldLayoutId id="2147485222" r:id="rId4"/>
    <p:sldLayoutId id="2147485223" r:id="rId5"/>
    <p:sldLayoutId id="2147485224" r:id="rId6"/>
    <p:sldLayoutId id="2147485225" r:id="rId7"/>
    <p:sldLayoutId id="2147485226" r:id="rId8"/>
    <p:sldLayoutId id="2147485227" r:id="rId9"/>
    <p:sldLayoutId id="2147485228" r:id="rId10"/>
    <p:sldLayoutId id="2147485229" r:id="rId11"/>
    <p:sldLayoutId id="2147485230" r:id="rId12"/>
    <p:sldLayoutId id="2147485231" r:id="rId13"/>
    <p:sldLayoutId id="2147485232" r:id="rId14"/>
    <p:sldLayoutId id="2147485233" r:id="rId15"/>
    <p:sldLayoutId id="2147485234" r:id="rId16"/>
    <p:sldLayoutId id="2147485235" r:id="rId17"/>
    <p:sldLayoutId id="214748523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238" r:id="rId1"/>
    <p:sldLayoutId id="2147485239" r:id="rId2"/>
    <p:sldLayoutId id="2147485240" r:id="rId3"/>
    <p:sldLayoutId id="2147485241" r:id="rId4"/>
    <p:sldLayoutId id="2147485242" r:id="rId5"/>
    <p:sldLayoutId id="2147485243" r:id="rId6"/>
    <p:sldLayoutId id="2147485244" r:id="rId7"/>
    <p:sldLayoutId id="2147485245" r:id="rId8"/>
    <p:sldLayoutId id="2147485246" r:id="rId9"/>
    <p:sldLayoutId id="2147485247" r:id="rId10"/>
    <p:sldLayoutId id="2147485248" r:id="rId11"/>
    <p:sldLayoutId id="2147485249" r:id="rId12"/>
    <p:sldLayoutId id="2147485250" r:id="rId13"/>
    <p:sldLayoutId id="2147485251" r:id="rId14"/>
    <p:sldLayoutId id="2147485252" r:id="rId15"/>
    <p:sldLayoutId id="2147485253" r:id="rId16"/>
    <p:sldLayoutId id="2147485254" r:id="rId17"/>
    <p:sldLayoutId id="214748525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257" r:id="rId1"/>
    <p:sldLayoutId id="2147485258" r:id="rId2"/>
    <p:sldLayoutId id="2147485259" r:id="rId3"/>
    <p:sldLayoutId id="2147485260" r:id="rId4"/>
    <p:sldLayoutId id="2147485261" r:id="rId5"/>
    <p:sldLayoutId id="2147485262" r:id="rId6"/>
    <p:sldLayoutId id="2147485263" r:id="rId7"/>
    <p:sldLayoutId id="2147485264" r:id="rId8"/>
    <p:sldLayoutId id="2147485265" r:id="rId9"/>
    <p:sldLayoutId id="2147485266" r:id="rId10"/>
    <p:sldLayoutId id="2147485267" r:id="rId11"/>
    <p:sldLayoutId id="2147485268" r:id="rId12"/>
    <p:sldLayoutId id="2147485269" r:id="rId13"/>
    <p:sldLayoutId id="2147485270" r:id="rId14"/>
    <p:sldLayoutId id="2147485271" r:id="rId15"/>
    <p:sldLayoutId id="2147485272" r:id="rId16"/>
    <p:sldLayoutId id="2147485273" r:id="rId17"/>
    <p:sldLayoutId id="214748527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276" r:id="rId1"/>
    <p:sldLayoutId id="2147485277" r:id="rId2"/>
    <p:sldLayoutId id="2147485278" r:id="rId3"/>
    <p:sldLayoutId id="2147485279" r:id="rId4"/>
    <p:sldLayoutId id="2147485280" r:id="rId5"/>
    <p:sldLayoutId id="2147485281" r:id="rId6"/>
    <p:sldLayoutId id="2147485282" r:id="rId7"/>
    <p:sldLayoutId id="2147485283" r:id="rId8"/>
    <p:sldLayoutId id="2147485284" r:id="rId9"/>
    <p:sldLayoutId id="2147485285" r:id="rId10"/>
    <p:sldLayoutId id="2147485286" r:id="rId11"/>
    <p:sldLayoutId id="2147485287" r:id="rId12"/>
    <p:sldLayoutId id="2147485288" r:id="rId13"/>
    <p:sldLayoutId id="2147485289" r:id="rId14"/>
    <p:sldLayoutId id="2147485290" r:id="rId15"/>
    <p:sldLayoutId id="2147485291" r:id="rId16"/>
    <p:sldLayoutId id="2147485292" r:id="rId17"/>
    <p:sldLayoutId id="214748529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295" r:id="rId1"/>
    <p:sldLayoutId id="2147485296" r:id="rId2"/>
    <p:sldLayoutId id="2147485297" r:id="rId3"/>
    <p:sldLayoutId id="2147485298" r:id="rId4"/>
    <p:sldLayoutId id="2147485299" r:id="rId5"/>
    <p:sldLayoutId id="2147485300" r:id="rId6"/>
    <p:sldLayoutId id="2147485301" r:id="rId7"/>
    <p:sldLayoutId id="2147485302" r:id="rId8"/>
    <p:sldLayoutId id="2147485303" r:id="rId9"/>
    <p:sldLayoutId id="2147485304" r:id="rId10"/>
    <p:sldLayoutId id="2147485305" r:id="rId11"/>
    <p:sldLayoutId id="2147485306" r:id="rId12"/>
    <p:sldLayoutId id="2147485307" r:id="rId13"/>
    <p:sldLayoutId id="2147485308" r:id="rId14"/>
    <p:sldLayoutId id="2147485309" r:id="rId15"/>
    <p:sldLayoutId id="2147485310" r:id="rId16"/>
    <p:sldLayoutId id="2147485311" r:id="rId17"/>
    <p:sldLayoutId id="214748531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314" r:id="rId1"/>
    <p:sldLayoutId id="2147485315" r:id="rId2"/>
    <p:sldLayoutId id="2147485316" r:id="rId3"/>
    <p:sldLayoutId id="2147485317" r:id="rId4"/>
    <p:sldLayoutId id="2147485318" r:id="rId5"/>
    <p:sldLayoutId id="2147485319" r:id="rId6"/>
    <p:sldLayoutId id="2147485320" r:id="rId7"/>
    <p:sldLayoutId id="2147485321" r:id="rId8"/>
    <p:sldLayoutId id="2147485322" r:id="rId9"/>
    <p:sldLayoutId id="2147485323" r:id="rId10"/>
    <p:sldLayoutId id="2147485324" r:id="rId11"/>
    <p:sldLayoutId id="2147485325" r:id="rId12"/>
    <p:sldLayoutId id="2147485326" r:id="rId13"/>
    <p:sldLayoutId id="2147485327" r:id="rId14"/>
    <p:sldLayoutId id="2147485328" r:id="rId15"/>
    <p:sldLayoutId id="2147485329" r:id="rId16"/>
    <p:sldLayoutId id="2147485330" r:id="rId17"/>
    <p:sldLayoutId id="214748533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333" r:id="rId1"/>
    <p:sldLayoutId id="2147485334" r:id="rId2"/>
    <p:sldLayoutId id="2147485335" r:id="rId3"/>
    <p:sldLayoutId id="2147485336" r:id="rId4"/>
    <p:sldLayoutId id="2147485337" r:id="rId5"/>
    <p:sldLayoutId id="2147485338" r:id="rId6"/>
    <p:sldLayoutId id="2147485339" r:id="rId7"/>
    <p:sldLayoutId id="2147485340" r:id="rId8"/>
    <p:sldLayoutId id="2147485341" r:id="rId9"/>
    <p:sldLayoutId id="2147485342" r:id="rId10"/>
    <p:sldLayoutId id="2147485343" r:id="rId11"/>
    <p:sldLayoutId id="2147485344" r:id="rId12"/>
    <p:sldLayoutId id="2147485345" r:id="rId13"/>
    <p:sldLayoutId id="2147485346" r:id="rId14"/>
    <p:sldLayoutId id="2147485347" r:id="rId15"/>
    <p:sldLayoutId id="2147485348" r:id="rId16"/>
    <p:sldLayoutId id="2147485349" r:id="rId17"/>
    <p:sldLayoutId id="214748535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352" r:id="rId1"/>
    <p:sldLayoutId id="2147485353" r:id="rId2"/>
    <p:sldLayoutId id="2147485354" r:id="rId3"/>
    <p:sldLayoutId id="2147485355" r:id="rId4"/>
    <p:sldLayoutId id="2147485356" r:id="rId5"/>
    <p:sldLayoutId id="2147485357" r:id="rId6"/>
    <p:sldLayoutId id="2147485358" r:id="rId7"/>
    <p:sldLayoutId id="2147485359" r:id="rId8"/>
    <p:sldLayoutId id="2147485360" r:id="rId9"/>
    <p:sldLayoutId id="2147485361" r:id="rId10"/>
    <p:sldLayoutId id="2147485362" r:id="rId11"/>
    <p:sldLayoutId id="2147485363" r:id="rId12"/>
    <p:sldLayoutId id="2147485364" r:id="rId13"/>
    <p:sldLayoutId id="2147485365" r:id="rId14"/>
    <p:sldLayoutId id="2147485366" r:id="rId15"/>
    <p:sldLayoutId id="2147485367" r:id="rId16"/>
    <p:sldLayoutId id="2147485368" r:id="rId17"/>
    <p:sldLayoutId id="214748536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371" r:id="rId1"/>
    <p:sldLayoutId id="2147485372" r:id="rId2"/>
    <p:sldLayoutId id="2147485373" r:id="rId3"/>
    <p:sldLayoutId id="2147485374" r:id="rId4"/>
    <p:sldLayoutId id="2147485375" r:id="rId5"/>
    <p:sldLayoutId id="2147485376" r:id="rId6"/>
    <p:sldLayoutId id="2147485377" r:id="rId7"/>
    <p:sldLayoutId id="2147485378" r:id="rId8"/>
    <p:sldLayoutId id="2147485379" r:id="rId9"/>
    <p:sldLayoutId id="2147485380" r:id="rId10"/>
    <p:sldLayoutId id="2147485381" r:id="rId11"/>
    <p:sldLayoutId id="2147485382" r:id="rId12"/>
    <p:sldLayoutId id="2147485383" r:id="rId13"/>
    <p:sldLayoutId id="2147485384" r:id="rId14"/>
    <p:sldLayoutId id="2147485385" r:id="rId15"/>
    <p:sldLayoutId id="2147485386" r:id="rId16"/>
    <p:sldLayoutId id="2147485387" r:id="rId17"/>
    <p:sldLayoutId id="214748538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391" r:id="rId2"/>
    <p:sldLayoutId id="2147485392" r:id="rId3"/>
    <p:sldLayoutId id="2147485393" r:id="rId4"/>
    <p:sldLayoutId id="2147485394" r:id="rId5"/>
    <p:sldLayoutId id="2147485395" r:id="rId6"/>
    <p:sldLayoutId id="2147485396" r:id="rId7"/>
    <p:sldLayoutId id="2147485397" r:id="rId8"/>
    <p:sldLayoutId id="2147485398" r:id="rId9"/>
    <p:sldLayoutId id="2147485399" r:id="rId10"/>
    <p:sldLayoutId id="2147485400" r:id="rId11"/>
    <p:sldLayoutId id="2147485401" r:id="rId12"/>
    <p:sldLayoutId id="2147485402" r:id="rId13"/>
    <p:sldLayoutId id="2147485403" r:id="rId14"/>
    <p:sldLayoutId id="2147485404" r:id="rId15"/>
    <p:sldLayoutId id="2147485405" r:id="rId16"/>
    <p:sldLayoutId id="2147485406" r:id="rId17"/>
    <p:sldLayoutId id="214748540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409" r:id="rId1"/>
    <p:sldLayoutId id="2147485410" r:id="rId2"/>
    <p:sldLayoutId id="2147485411" r:id="rId3"/>
    <p:sldLayoutId id="2147485412" r:id="rId4"/>
    <p:sldLayoutId id="2147485413" r:id="rId5"/>
    <p:sldLayoutId id="2147485414" r:id="rId6"/>
    <p:sldLayoutId id="2147485415" r:id="rId7"/>
    <p:sldLayoutId id="2147485416" r:id="rId8"/>
    <p:sldLayoutId id="2147485417" r:id="rId9"/>
    <p:sldLayoutId id="2147485418" r:id="rId10"/>
    <p:sldLayoutId id="2147485419" r:id="rId11"/>
    <p:sldLayoutId id="2147485420" r:id="rId12"/>
    <p:sldLayoutId id="2147485421" r:id="rId13"/>
    <p:sldLayoutId id="2147485422" r:id="rId14"/>
    <p:sldLayoutId id="2147485423" r:id="rId15"/>
    <p:sldLayoutId id="2147485424" r:id="rId16"/>
    <p:sldLayoutId id="2147485425" r:id="rId17"/>
    <p:sldLayoutId id="214748542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428" r:id="rId1"/>
    <p:sldLayoutId id="2147485429" r:id="rId2"/>
    <p:sldLayoutId id="2147485430" r:id="rId3"/>
    <p:sldLayoutId id="2147485431" r:id="rId4"/>
    <p:sldLayoutId id="2147485432" r:id="rId5"/>
    <p:sldLayoutId id="2147485433" r:id="rId6"/>
    <p:sldLayoutId id="2147485434" r:id="rId7"/>
    <p:sldLayoutId id="2147485435" r:id="rId8"/>
    <p:sldLayoutId id="2147485436" r:id="rId9"/>
    <p:sldLayoutId id="2147485437" r:id="rId10"/>
    <p:sldLayoutId id="2147485438" r:id="rId11"/>
    <p:sldLayoutId id="2147485439" r:id="rId12"/>
    <p:sldLayoutId id="2147485440" r:id="rId13"/>
    <p:sldLayoutId id="2147485441" r:id="rId14"/>
    <p:sldLayoutId id="2147485442" r:id="rId15"/>
    <p:sldLayoutId id="2147485443" r:id="rId16"/>
    <p:sldLayoutId id="2147485444" r:id="rId17"/>
    <p:sldLayoutId id="214748544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447" r:id="rId1"/>
    <p:sldLayoutId id="2147485448" r:id="rId2"/>
    <p:sldLayoutId id="2147485449" r:id="rId3"/>
    <p:sldLayoutId id="2147485450" r:id="rId4"/>
    <p:sldLayoutId id="2147485451" r:id="rId5"/>
    <p:sldLayoutId id="2147485452" r:id="rId6"/>
    <p:sldLayoutId id="2147485453" r:id="rId7"/>
    <p:sldLayoutId id="2147485454" r:id="rId8"/>
    <p:sldLayoutId id="2147485455" r:id="rId9"/>
    <p:sldLayoutId id="2147485456" r:id="rId10"/>
    <p:sldLayoutId id="2147485457" r:id="rId11"/>
    <p:sldLayoutId id="2147485458" r:id="rId12"/>
    <p:sldLayoutId id="2147485459" r:id="rId13"/>
    <p:sldLayoutId id="2147485460" r:id="rId14"/>
    <p:sldLayoutId id="2147485461" r:id="rId15"/>
    <p:sldLayoutId id="2147485462" r:id="rId16"/>
    <p:sldLayoutId id="2147485463" r:id="rId17"/>
    <p:sldLayoutId id="214748546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466" r:id="rId1"/>
    <p:sldLayoutId id="2147485467" r:id="rId2"/>
    <p:sldLayoutId id="2147485468" r:id="rId3"/>
    <p:sldLayoutId id="2147485469" r:id="rId4"/>
    <p:sldLayoutId id="2147485470" r:id="rId5"/>
    <p:sldLayoutId id="2147485471" r:id="rId6"/>
    <p:sldLayoutId id="2147485472" r:id="rId7"/>
    <p:sldLayoutId id="2147485473" r:id="rId8"/>
    <p:sldLayoutId id="2147485474" r:id="rId9"/>
    <p:sldLayoutId id="2147485475" r:id="rId10"/>
    <p:sldLayoutId id="2147485476" r:id="rId11"/>
    <p:sldLayoutId id="2147485477" r:id="rId12"/>
    <p:sldLayoutId id="2147485478" r:id="rId13"/>
    <p:sldLayoutId id="2147485479" r:id="rId14"/>
    <p:sldLayoutId id="2147485480" r:id="rId15"/>
    <p:sldLayoutId id="2147485481" r:id="rId16"/>
    <p:sldLayoutId id="2147485482" r:id="rId17"/>
    <p:sldLayoutId id="214748548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864.xml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918.xml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954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7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84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558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702.xml"/><Relationship Id="rId1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774.xml"/><Relationship Id="rId1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792.xml"/><Relationship Id="rId1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810.xml"/><Relationship Id="rId4" Type="http://schemas.openxmlformats.org/officeDocument/2006/relationships/image" Target="../media/image27.png"/><Relationship Id="rId3" Type="http://schemas.openxmlformats.org/officeDocument/2006/relationships/tags" Target="../tags/tag3.xml"/><Relationship Id="rId2" Type="http://schemas.openxmlformats.org/officeDocument/2006/relationships/image" Target="../media/image26.png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846.xml"/><Relationship Id="rId1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900.xml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Text Placeholder 23"/>
          <p:cNvSpPr>
            <a:spLocks noGrp="1"/>
          </p:cNvSpPr>
          <p:nvPr>
            <p:ph type="body" idx="1"/>
          </p:nvPr>
        </p:nvSpPr>
        <p:spPr>
          <a:xfrm>
            <a:off x="1625600" y="2472690"/>
            <a:ext cx="6927850" cy="863600"/>
          </a:xfrm>
          <a:noFill/>
          <a:ln>
            <a:noFill/>
          </a:ln>
        </p:spPr>
        <p:txBody>
          <a:bodyPr/>
          <a:p>
            <a:pPr eaLnBrk="1" hangingPunct="1">
              <a:buFont typeface="Arial" panose="020B0604020202020204"/>
              <a:buNone/>
            </a:pPr>
            <a:r>
              <a:rPr lang="zh-CN" altLang="en-AU" sz="480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龙净</a:t>
            </a:r>
            <a:r>
              <a:rPr lang="en-US" altLang="zh-CN" sz="480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CV</a:t>
            </a:r>
            <a:r>
              <a:rPr lang="zh-CN" altLang="en-US" sz="480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项目第十次汇报</a:t>
            </a:r>
            <a:endParaRPr lang="zh-CN" altLang="en-US" sz="4800">
              <a:latin typeface="Arial" panose="020B060402020202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76803" name="Text Placeholder 18"/>
          <p:cNvSpPr>
            <a:spLocks noGrp="1"/>
          </p:cNvSpPr>
          <p:nvPr>
            <p:ph type="body" idx="11"/>
          </p:nvPr>
        </p:nvSpPr>
        <p:spPr>
          <a:xfrm>
            <a:off x="5833110" y="4430395"/>
            <a:ext cx="3439160" cy="1278890"/>
          </a:xfrm>
          <a:noFill/>
          <a:ln>
            <a:noFill/>
          </a:ln>
        </p:spPr>
        <p:txBody>
          <a:bodyPr/>
          <a:p>
            <a:pPr algn="l" eaLnBrk="1" hangingPunct="1">
              <a:buFont typeface="Arial" panose="020B0604020202020204"/>
              <a:buNone/>
            </a:pPr>
            <a:r>
              <a:rPr lang="zh-CN" altLang="en-AU" sz="240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汇报人：朱占宸</a:t>
            </a:r>
            <a:endParaRPr lang="zh-CN" altLang="en-AU" sz="2400">
              <a:solidFill>
                <a:schemeClr val="bg1"/>
              </a:solidFill>
              <a:latin typeface="Arial Narrow" panose="020B060602020203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  <a:p>
            <a:pPr algn="l" eaLnBrk="1" hangingPunct="1">
              <a:buFont typeface="Arial" panose="020B0604020202020204"/>
              <a:buNone/>
            </a:pPr>
            <a:r>
              <a:rPr lang="zh-CN" altLang="en-AU" sz="2400" b="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日期：</a:t>
            </a:r>
            <a:r>
              <a:rPr lang="en-US" altLang="zh-CN" sz="2400" b="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2021.10.27</a:t>
            </a:r>
            <a:endParaRPr lang="en-US" altLang="zh-CN" sz="2400" b="0">
              <a:solidFill>
                <a:schemeClr val="bg1"/>
              </a:solidFill>
              <a:latin typeface="Arial Narrow" panose="020B060602020203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 advTm="2887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>
                <a:sym typeface="+mn-ea"/>
              </a:rPr>
              <a:t>二、</a:t>
            </a:r>
            <a:r>
              <a:rPr lang="zh-CN" sz="2800" b="1">
                <a:sym typeface="+mn-ea"/>
              </a:rPr>
              <a:t>动态神经网络（动态特征：提高准确率）</a:t>
            </a:r>
            <a:endParaRPr lang="zh-CN" sz="2800" b="1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5235" y="5940425"/>
            <a:ext cx="97015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000"/>
              <a:t> Jie Hu, Li Shen, and Gang Sun. Squeeze-and-excitation networks.In CVPR, 2018.</a:t>
            </a:r>
            <a:endParaRPr sz="2000"/>
          </a:p>
        </p:txBody>
      </p:sp>
      <p:sp>
        <p:nvSpPr>
          <p:cNvPr id="4" name="文本框 3"/>
          <p:cNvSpPr txBox="1"/>
          <p:nvPr/>
        </p:nvSpPr>
        <p:spPr>
          <a:xfrm>
            <a:off x="4093210" y="991870"/>
            <a:ext cx="45847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sz="2000">
                <a:sym typeface="+mn-ea"/>
              </a:rPr>
              <a:t>Squeeze-and-Excitation Networks</a:t>
            </a:r>
            <a:endParaRPr sz="20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1480" y="1390650"/>
            <a:ext cx="5351145" cy="4561205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>
                <a:sym typeface="+mn-ea"/>
              </a:rPr>
              <a:t>二、</a:t>
            </a:r>
            <a:r>
              <a:rPr lang="zh-CN" sz="2800" b="1">
                <a:sym typeface="+mn-ea"/>
              </a:rPr>
              <a:t>动态神经网络（</a:t>
            </a:r>
            <a:r>
              <a:rPr lang="zh-CN" sz="2800" b="1">
                <a:sym typeface="+mn-ea"/>
              </a:rPr>
              <a:t>动态特征：</a:t>
            </a:r>
            <a:r>
              <a:rPr lang="zh-CN" sz="2800" b="1">
                <a:sym typeface="+mn-ea"/>
              </a:rPr>
              <a:t>提高准确率）</a:t>
            </a:r>
            <a:endParaRPr lang="zh-CN" sz="2800" b="1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5235" y="5940425"/>
            <a:ext cx="97015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000"/>
              <a:t>HyunJae Lee, Hyo-Eun Kim, and Hyeonseob Nam. Srm: A style_x0002_based recalibration module for convolutional neural networks.</a:t>
            </a:r>
            <a:r>
              <a:rPr lang="en-US" sz="2000"/>
              <a:t> </a:t>
            </a:r>
            <a:r>
              <a:rPr sz="2000"/>
              <a:t>In ICCV, 2019.</a:t>
            </a:r>
            <a:endParaRPr sz="2000"/>
          </a:p>
        </p:txBody>
      </p:sp>
      <p:sp>
        <p:nvSpPr>
          <p:cNvPr id="4" name="文本框 3"/>
          <p:cNvSpPr txBox="1"/>
          <p:nvPr/>
        </p:nvSpPr>
        <p:spPr>
          <a:xfrm>
            <a:off x="1444625" y="1072515"/>
            <a:ext cx="93033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sz="2000" b="1">
                <a:sym typeface="+mn-ea"/>
              </a:rPr>
              <a:t>SRM </a:t>
            </a:r>
            <a:r>
              <a:rPr sz="2000">
                <a:sym typeface="+mn-ea"/>
              </a:rPr>
              <a:t>: A Style-based Recalibration Module for Convolutional Neural</a:t>
            </a:r>
            <a:r>
              <a:rPr lang="en-US" sz="2000">
                <a:sym typeface="+mn-ea"/>
              </a:rPr>
              <a:t> </a:t>
            </a:r>
            <a:r>
              <a:rPr sz="2000">
                <a:sym typeface="+mn-ea"/>
              </a:rPr>
              <a:t>Networks</a:t>
            </a:r>
            <a:endParaRPr sz="20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535" y="2285365"/>
            <a:ext cx="11132185" cy="266700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>
                <a:sym typeface="+mn-ea"/>
              </a:rPr>
              <a:t>二、</a:t>
            </a:r>
            <a:r>
              <a:rPr lang="zh-CN" sz="2800" b="1">
                <a:sym typeface="+mn-ea"/>
              </a:rPr>
              <a:t>动态神经网络（</a:t>
            </a:r>
            <a:r>
              <a:rPr lang="zh-CN" sz="2800" b="1">
                <a:sym typeface="+mn-ea"/>
              </a:rPr>
              <a:t>动态特征：</a:t>
            </a:r>
            <a:r>
              <a:rPr lang="zh-CN" sz="2800" b="1">
                <a:sym typeface="+mn-ea"/>
              </a:rPr>
              <a:t>提高准确率）</a:t>
            </a:r>
            <a:endParaRPr lang="zh-CN" sz="2800" b="1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5235" y="5940425"/>
            <a:ext cx="97015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000"/>
              <a:t>HyunJae Lee, Hyo-Eun Kim, and Hyeonseob Nam. Srm: A style_x0002_based recalibration module for convolutional neural networks.</a:t>
            </a:r>
            <a:r>
              <a:rPr lang="en-US" sz="2000"/>
              <a:t> </a:t>
            </a:r>
            <a:r>
              <a:rPr sz="2000"/>
              <a:t>In ICCV, 2019.</a:t>
            </a:r>
            <a:endParaRPr sz="2000"/>
          </a:p>
        </p:txBody>
      </p:sp>
      <p:sp>
        <p:nvSpPr>
          <p:cNvPr id="4" name="文本框 3"/>
          <p:cNvSpPr txBox="1"/>
          <p:nvPr/>
        </p:nvSpPr>
        <p:spPr>
          <a:xfrm>
            <a:off x="1444625" y="890905"/>
            <a:ext cx="93033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sz="2000">
                <a:sym typeface="+mn-ea"/>
              </a:rPr>
              <a:t>SRM : A Style-based Recalibration Module for Convolutional Neural</a:t>
            </a:r>
            <a:r>
              <a:rPr lang="en-US" sz="2000">
                <a:sym typeface="+mn-ea"/>
              </a:rPr>
              <a:t> </a:t>
            </a:r>
            <a:r>
              <a:rPr sz="2000">
                <a:sym typeface="+mn-ea"/>
              </a:rPr>
              <a:t>Networks</a:t>
            </a:r>
            <a:endParaRPr sz="20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3140" y="1581785"/>
            <a:ext cx="5895975" cy="3938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115" y="2128520"/>
            <a:ext cx="5005070" cy="260096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>
                <a:sym typeface="+mn-ea"/>
              </a:rPr>
              <a:t>三、</a:t>
            </a:r>
            <a:r>
              <a:rPr lang="zh-CN" sz="2800" b="1">
                <a:sym typeface="+mn-ea"/>
              </a:rPr>
              <a:t>项目后续任务</a:t>
            </a:r>
            <a:endParaRPr lang="zh-CN" sz="28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03680" y="1608455"/>
            <a:ext cx="684403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CS</a:t>
            </a:r>
            <a:r>
              <a:rPr lang="zh-CN" altLang="en-US" sz="3200"/>
              <a:t>：</a:t>
            </a:r>
            <a:endParaRPr lang="zh-CN" altLang="en-US" sz="3200"/>
          </a:p>
          <a:p>
            <a:r>
              <a:rPr lang="en-US" altLang="zh-CN" sz="3200"/>
              <a:t>1. </a:t>
            </a:r>
            <a:r>
              <a: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搭建监控与调试的客户端</a:t>
            </a:r>
            <a:endParaRPr lang="zh-CN" altLang="en-US" sz="3200"/>
          </a:p>
          <a:p>
            <a:r>
              <a:rPr lang="en-US" altLang="zh-CN" sz="3200"/>
              <a:t>2. </a:t>
            </a:r>
            <a:r>
              <a:rPr lang="zh-CN" altLang="en-US" sz="3200"/>
              <a:t>实时读取多个视频流</a:t>
            </a:r>
            <a:endParaRPr lang="zh-CN" altLang="en-US" sz="3200"/>
          </a:p>
          <a:p>
            <a:r>
              <a:rPr lang="en-US" altLang="zh-CN" sz="3200"/>
              <a:t>3. </a:t>
            </a:r>
            <a:r>
              <a:rPr lang="zh-CN" altLang="en-US" sz="3200"/>
              <a:t>视频分割为帧并对每帧做识别</a:t>
            </a:r>
            <a:endParaRPr lang="zh-CN" altLang="en-US" sz="3200"/>
          </a:p>
          <a:p>
            <a:r>
              <a:rPr lang="en-US" altLang="zh-CN" sz="3200"/>
              <a:t>4. 将帧写入pipe管道</a:t>
            </a:r>
            <a:endParaRPr lang="en-US" altLang="zh-CN" sz="3200"/>
          </a:p>
          <a:p>
            <a:r>
              <a:rPr lang="en-US" altLang="zh-CN" sz="3200"/>
              <a:t>5. 利用ffmpeg进行推流</a:t>
            </a:r>
            <a:endParaRPr lang="en-US" altLang="zh-CN" sz="3200"/>
          </a:p>
        </p:txBody>
      </p:sp>
    </p:spTree>
  </p:cSld>
  <p:clrMapOvr>
    <a:masterClrMapping/>
  </p:clrMapOvr>
  <p:transition spd="slow" advTm="19334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036320" y="2271395"/>
            <a:ext cx="817372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一、</a:t>
            </a:r>
            <a:r>
              <a:rPr lang="en-US" altLang="zh-CN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数据集制作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二、动态神经网络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三、项目后续任务（球机，</a:t>
            </a:r>
            <a:r>
              <a:rPr lang="en-US" altLang="zh-CN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BS</a:t>
            </a:r>
            <a:r>
              <a:rPr lang="en-US" altLang="zh-CN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/CS</a:t>
            </a: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41470" y="591820"/>
            <a:ext cx="293116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5400" b="1">
                <a:latin typeface="华文楷体" panose="02010600040101010101" charset="-122"/>
                <a:ea typeface="华文楷体" panose="02010600040101010101" charset="-122"/>
              </a:rPr>
              <a:t>汇报内容</a:t>
            </a:r>
            <a:endParaRPr lang="zh-CN" altLang="en-US" sz="5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p:transition spd="slow" advTm="19334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63905" y="258445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>
                <a:sym typeface="+mn-ea"/>
              </a:rPr>
              <a:t>一、</a:t>
            </a:r>
            <a:r>
              <a:rPr lang="zh-CN" sz="2800" b="1">
                <a:sym typeface="+mn-ea"/>
              </a:rPr>
              <a:t>数据集制作</a:t>
            </a:r>
            <a:endParaRPr lang="zh-CN" sz="2800" b="1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8025" y="1485900"/>
            <a:ext cx="9916795" cy="48926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/>
              <a:t>硬件：</a:t>
            </a:r>
            <a:r>
              <a:rPr lang="en-US" altLang="zh-CN" sz="2400"/>
              <a:t>          </a:t>
            </a:r>
            <a:r>
              <a:rPr lang="zh-CN" altLang="en-US" sz="24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三脚架</a:t>
            </a:r>
            <a:r>
              <a:rPr lang="en-US" altLang="zh-CN" sz="2400"/>
              <a:t>+</a:t>
            </a:r>
            <a:r>
              <a:rPr lang="zh-CN" altLang="en-US" sz="2400"/>
              <a:t>远程遥控的摄像机</a:t>
            </a:r>
            <a:endParaRPr lang="zh-CN" altLang="en-US" sz="2400"/>
          </a:p>
          <a:p>
            <a:pPr algn="l"/>
            <a:r>
              <a:rPr lang="zh-CN" altLang="en-US" sz="2400"/>
              <a:t> </a:t>
            </a:r>
            <a:r>
              <a:rPr lang="en-US" altLang="zh-CN" sz="2400"/>
              <a:t>                    (</a:t>
            </a:r>
            <a:r>
              <a:rPr lang="zh-CN" altLang="en-US" sz="2400"/>
              <a:t>相机型号：</a:t>
            </a:r>
            <a:r>
              <a:rPr lang="en-US" altLang="zh-CN" sz="24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Sony A5000</a:t>
            </a:r>
            <a:r>
              <a:rPr lang="zh-CN" altLang="en-US" sz="2400"/>
              <a:t>，远程控制配件：</a:t>
            </a:r>
            <a:r>
              <a:rPr lang="zh-CN" altLang="en-US" sz="24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Sony RM-VPR1</a:t>
            </a:r>
            <a:r>
              <a:rPr lang="en-US" altLang="zh-CN" sz="2400"/>
              <a:t>)</a:t>
            </a:r>
            <a:endParaRPr lang="en-US" altLang="zh-CN" sz="2400"/>
          </a:p>
          <a:p>
            <a:pPr algn="l"/>
            <a:endParaRPr lang="en-US" altLang="zh-CN" sz="2400"/>
          </a:p>
          <a:p>
            <a:pPr algn="l"/>
            <a:r>
              <a:rPr lang="zh-CN" altLang="en-US" sz="2400"/>
              <a:t>参数调整：</a:t>
            </a:r>
            <a:r>
              <a:rPr lang="en-US" altLang="zh-CN" sz="2400"/>
              <a:t>   </a:t>
            </a:r>
            <a:r>
              <a:rPr lang="zh-CN" altLang="en-US" sz="2400"/>
              <a:t>光圈，曝光，</a:t>
            </a:r>
            <a:r>
              <a:rPr lang="en-US" altLang="zh-CN" sz="2400"/>
              <a:t>ISO</a:t>
            </a:r>
            <a:r>
              <a:rPr lang="zh-CN" altLang="en-US" sz="2400"/>
              <a:t>，白平衡：</a:t>
            </a:r>
            <a:r>
              <a:rPr lang="en-US" altLang="zh-CN" sz="24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Sekonic</a:t>
            </a:r>
            <a:r>
              <a:rPr lang="zh-CN" altLang="en-US" sz="24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测光表</a:t>
            </a:r>
            <a:endParaRPr lang="zh-CN" altLang="en-US" sz="2400"/>
          </a:p>
          <a:p>
            <a:pPr algn="l"/>
            <a:endParaRPr lang="zh-CN" altLang="en-US" sz="2400"/>
          </a:p>
          <a:p>
            <a:pPr algn="l"/>
            <a:r>
              <a:rPr lang="zh-CN" altLang="en-US" sz="2400"/>
              <a:t>其他道具：</a:t>
            </a:r>
            <a:r>
              <a:rPr lang="en-US" altLang="zh-CN" sz="2400"/>
              <a:t>    </a:t>
            </a:r>
            <a:r>
              <a:rPr lang="zh-CN" altLang="en-US" sz="24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摄影校准色卡</a:t>
            </a:r>
            <a:endParaRPr lang="zh-CN" altLang="en-US" sz="2400"/>
          </a:p>
          <a:p>
            <a:pPr algn="l"/>
            <a:endParaRPr lang="zh-CN" altLang="en-US" sz="2400"/>
          </a:p>
          <a:p>
            <a:pPr algn="l"/>
            <a:r>
              <a:rPr lang="zh-CN" altLang="en-US" sz="2400"/>
              <a:t>雾霾发生器：</a:t>
            </a:r>
            <a:r>
              <a:rPr lang="en-US" altLang="zh-CN" sz="2400"/>
              <a:t> </a:t>
            </a:r>
            <a:r>
              <a:rPr lang="zh-CN" altLang="en-US" sz="2400"/>
              <a:t>LSM1500 PRO 1500 W</a:t>
            </a:r>
            <a:endParaRPr lang="zh-CN" altLang="en-US" sz="2400"/>
          </a:p>
          <a:p>
            <a:pPr algn="l"/>
            <a:endParaRPr lang="zh-CN" altLang="en-US" sz="2400"/>
          </a:p>
          <a:p>
            <a:pPr algn="l"/>
            <a:r>
              <a:rPr lang="zh-CN" altLang="en-US" sz="2400"/>
              <a:t>视野范围：</a:t>
            </a:r>
            <a:r>
              <a:rPr lang="en-US" altLang="zh-CN" sz="2400"/>
              <a:t>    20-30m</a:t>
            </a:r>
            <a:endParaRPr lang="en-US" altLang="zh-CN" sz="2400"/>
          </a:p>
          <a:p>
            <a:pPr algn="l"/>
            <a:endParaRPr lang="en-US" altLang="zh-CN" sz="2400"/>
          </a:p>
          <a:p>
            <a:pPr algn="l"/>
            <a:r>
              <a:rPr lang="zh-CN" altLang="en-US" sz="2400">
                <a:sym typeface="+mn-ea"/>
              </a:rPr>
              <a:t>输出数据：</a:t>
            </a:r>
            <a:r>
              <a:rPr lang="en-US" altLang="zh-CN" sz="2400">
                <a:sym typeface="+mn-ea"/>
              </a:rPr>
              <a:t>    JPG, ARW(RAW)</a:t>
            </a:r>
            <a:endParaRPr lang="en-US" altLang="zh-CN" sz="2400"/>
          </a:p>
          <a:p>
            <a:pPr algn="l"/>
            <a:endParaRPr lang="en-US" altLang="zh-CN" sz="24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15840" y="3195320"/>
            <a:ext cx="884555" cy="6229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670" y="2383790"/>
            <a:ext cx="1032510" cy="135255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>
                <a:sym typeface="+mn-ea"/>
              </a:rPr>
              <a:t>二、</a:t>
            </a:r>
            <a:r>
              <a:rPr lang="zh-CN" sz="2800" b="1">
                <a:sym typeface="+mn-ea"/>
              </a:rPr>
              <a:t>动态神经网络（动态深度：早退）</a:t>
            </a:r>
            <a:endParaRPr lang="zh-CN" sz="2800" b="1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5235" y="6151245"/>
            <a:ext cx="97015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/>
              <a:t>Tolga Bolukbasi, Joseph Wang, Ofer Dekel, and Venkatesh</a:t>
            </a:r>
            <a:r>
              <a:rPr lang="en-US" altLang="zh-CN" sz="2000"/>
              <a:t> </a:t>
            </a:r>
            <a:r>
              <a:rPr lang="zh-CN" altLang="en-US" sz="2000"/>
              <a:t>Saligrama. Adaptive neural networks for efficient inference. In</a:t>
            </a:r>
            <a:r>
              <a:rPr lang="en-US" altLang="zh-CN" sz="2000"/>
              <a:t> </a:t>
            </a:r>
            <a:r>
              <a:rPr lang="zh-CN" altLang="en-US" sz="2000"/>
              <a:t>ICML, 2017.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3506470" y="890905"/>
            <a:ext cx="545147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ym typeface="+mn-ea"/>
              </a:rPr>
              <a:t>Adaptive neural networks for efficient inference</a:t>
            </a:r>
            <a:endParaRPr lang="zh-CN" altLang="en-US" sz="20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235" y="1940560"/>
            <a:ext cx="9701530" cy="2722245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>
                <a:sym typeface="+mn-ea"/>
              </a:rPr>
              <a:t>二、</a:t>
            </a:r>
            <a:r>
              <a:rPr lang="zh-CN" sz="2800" b="1">
                <a:sym typeface="+mn-ea"/>
              </a:rPr>
              <a:t>动态神经网络（</a:t>
            </a:r>
            <a:r>
              <a:rPr lang="zh-CN" sz="2800" b="1">
                <a:sym typeface="+mn-ea"/>
              </a:rPr>
              <a:t>动态深度：早退</a:t>
            </a:r>
            <a:r>
              <a:rPr lang="zh-CN" sz="2800" b="1">
                <a:sym typeface="+mn-ea"/>
              </a:rPr>
              <a:t>）</a:t>
            </a:r>
            <a:endParaRPr lang="zh-CN" sz="2800" b="1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750" y="6026785"/>
            <a:ext cx="111556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000"/>
              <a:t>Gao Huang, Danlu Chen, Tianhong Li, Felix Wu, Laurens van der</a:t>
            </a:r>
            <a:r>
              <a:rPr lang="en-US" sz="2000"/>
              <a:t> </a:t>
            </a:r>
            <a:r>
              <a:rPr sz="2000"/>
              <a:t>Maaten, and Kilian</a:t>
            </a:r>
            <a:r>
              <a:rPr lang="en-US" sz="2000"/>
              <a:t> </a:t>
            </a:r>
            <a:r>
              <a:rPr sz="2000"/>
              <a:t>Weinberger. Multi-scale dense networks for</a:t>
            </a:r>
            <a:r>
              <a:rPr lang="en-US" sz="2000"/>
              <a:t> </a:t>
            </a:r>
            <a:r>
              <a:rPr sz="2000"/>
              <a:t>resource efficient image classification. In ICLR, 2018.</a:t>
            </a:r>
            <a:endParaRPr sz="2000"/>
          </a:p>
        </p:txBody>
      </p:sp>
      <p:sp>
        <p:nvSpPr>
          <p:cNvPr id="4" name="文本框 3"/>
          <p:cNvSpPr txBox="1"/>
          <p:nvPr/>
        </p:nvSpPr>
        <p:spPr>
          <a:xfrm>
            <a:off x="624840" y="977265"/>
            <a:ext cx="1085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000">
                <a:sym typeface="+mn-ea"/>
              </a:rPr>
              <a:t>MULTI-SCALE DENSE NETWORKS</a:t>
            </a:r>
            <a:r>
              <a:rPr lang="zh-CN" altLang="en-US" sz="2000">
                <a:sym typeface="+mn-ea"/>
              </a:rPr>
              <a:t> FOR RESOURCE EFFICIENT IMAGE CLASSIFICATION</a:t>
            </a:r>
            <a:endParaRPr lang="zh-CN" altLang="en-US" sz="20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30" y="1965325"/>
            <a:ext cx="11290300" cy="2927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21275" y="1511935"/>
            <a:ext cx="2323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分类任务</a:t>
            </a:r>
            <a:endParaRPr lang="zh-CN" altLang="en-US" sz="2400"/>
          </a:p>
        </p:txBody>
      </p:sp>
    </p:spTree>
  </p:cSld>
  <p:clrMapOvr>
    <a:masterClrMapping/>
  </p:clrMapOvr>
  <p:transition spd="slow" advTm="19334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>
                <a:sym typeface="+mn-ea"/>
              </a:rPr>
              <a:t>二、</a:t>
            </a:r>
            <a:r>
              <a:rPr lang="zh-CN" sz="2800" b="1">
                <a:sym typeface="+mn-ea"/>
              </a:rPr>
              <a:t>动态神经网络（</a:t>
            </a:r>
            <a:r>
              <a:rPr lang="zh-CN" sz="2800" b="1">
                <a:sym typeface="+mn-ea"/>
              </a:rPr>
              <a:t>动态深度：早退</a:t>
            </a:r>
            <a:r>
              <a:rPr lang="zh-CN" sz="2800" b="1">
                <a:sym typeface="+mn-ea"/>
              </a:rPr>
              <a:t>）</a:t>
            </a:r>
            <a:endParaRPr lang="zh-CN" sz="2800" b="1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5235" y="5940425"/>
            <a:ext cx="97015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000"/>
              <a:t>Surat Teerapittayanon, Bradley McDanel, and Hsiang-Tsung</a:t>
            </a:r>
            <a:r>
              <a:rPr lang="en-US" sz="2000"/>
              <a:t> </a:t>
            </a:r>
            <a:r>
              <a:rPr sz="2000"/>
              <a:t>Kung. Branchynet: Fast inference via early exiting from deep</a:t>
            </a:r>
            <a:r>
              <a:rPr lang="en-US" sz="2000"/>
              <a:t> </a:t>
            </a:r>
            <a:r>
              <a:rPr sz="2000"/>
              <a:t>neural networks. In ICPR, 2016.</a:t>
            </a:r>
            <a:endParaRPr sz="2000"/>
          </a:p>
        </p:txBody>
      </p:sp>
      <p:sp>
        <p:nvSpPr>
          <p:cNvPr id="4" name="文本框 3"/>
          <p:cNvSpPr txBox="1"/>
          <p:nvPr/>
        </p:nvSpPr>
        <p:spPr>
          <a:xfrm>
            <a:off x="1856105" y="890905"/>
            <a:ext cx="84804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 b="1">
                <a:sym typeface="+mn-ea"/>
              </a:rPr>
              <a:t>BranchyNet</a:t>
            </a:r>
            <a:r>
              <a:rPr lang="zh-CN" altLang="en-US" sz="2000">
                <a:sym typeface="+mn-ea"/>
              </a:rPr>
              <a:t>: Fast Inference via Early Exiting from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Deep Neural Networks</a:t>
            </a:r>
            <a:endParaRPr lang="zh-CN" altLang="en-US" sz="20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8910" y="1383030"/>
            <a:ext cx="3800475" cy="455295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>
                <a:sym typeface="+mn-ea"/>
              </a:rPr>
              <a:t>二、</a:t>
            </a:r>
            <a:r>
              <a:rPr lang="zh-CN" sz="2800" b="1">
                <a:sym typeface="+mn-ea"/>
              </a:rPr>
              <a:t>动态神经网络（</a:t>
            </a:r>
            <a:r>
              <a:rPr lang="zh-CN" sz="2800" b="1">
                <a:sym typeface="+mn-ea"/>
              </a:rPr>
              <a:t>动态深度：跳层</a:t>
            </a:r>
            <a:r>
              <a:rPr lang="zh-CN" sz="2800" b="1">
                <a:sym typeface="+mn-ea"/>
              </a:rPr>
              <a:t>）</a:t>
            </a:r>
            <a:endParaRPr lang="zh-CN" sz="2800" b="1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5235" y="5940425"/>
            <a:ext cx="97015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000"/>
              <a:t>Xin Wang, Fisher Yu, Zi-Yi Dou, Trevor Darrell, and Joseph E</a:t>
            </a:r>
            <a:r>
              <a:rPr lang="en-US" sz="2000"/>
              <a:t> </a:t>
            </a:r>
            <a:r>
              <a:rPr sz="2000"/>
              <a:t>Gonzalez. Skipnet: Learning dynamic routing in convolutional</a:t>
            </a:r>
            <a:r>
              <a:rPr lang="en-US" sz="2000"/>
              <a:t> </a:t>
            </a:r>
            <a:r>
              <a:rPr sz="2000"/>
              <a:t>networks. In ECCV, 2018.</a:t>
            </a:r>
            <a:endParaRPr sz="2000"/>
          </a:p>
        </p:txBody>
      </p:sp>
      <p:sp>
        <p:nvSpPr>
          <p:cNvPr id="4" name="文本框 3"/>
          <p:cNvSpPr txBox="1"/>
          <p:nvPr/>
        </p:nvSpPr>
        <p:spPr>
          <a:xfrm>
            <a:off x="1856105" y="890905"/>
            <a:ext cx="84804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sz="2000" b="1">
                <a:sym typeface="+mn-ea"/>
              </a:rPr>
              <a:t>SkipNet</a:t>
            </a:r>
            <a:r>
              <a:rPr sz="2000">
                <a:sym typeface="+mn-ea"/>
              </a:rPr>
              <a:t>: Learning Dynamic Routing in Convolutional</a:t>
            </a:r>
            <a:r>
              <a:rPr lang="en-US" sz="2000">
                <a:sym typeface="+mn-ea"/>
              </a:rPr>
              <a:t> </a:t>
            </a:r>
            <a:r>
              <a:rPr sz="2000">
                <a:sym typeface="+mn-ea"/>
              </a:rPr>
              <a:t>Networks</a:t>
            </a:r>
            <a:endParaRPr sz="20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46835" y="2055495"/>
            <a:ext cx="5848985" cy="2626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95820" y="2232025"/>
            <a:ext cx="4636770" cy="2273935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>
                <a:sym typeface="+mn-ea"/>
              </a:rPr>
              <a:t>二、</a:t>
            </a:r>
            <a:r>
              <a:rPr lang="zh-CN" sz="2800" b="1">
                <a:sym typeface="+mn-ea"/>
              </a:rPr>
              <a:t>动态神经网络（动态宽度：减少推理时间）</a:t>
            </a:r>
            <a:endParaRPr lang="zh-CN" sz="2800" b="1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5870" y="5843270"/>
            <a:ext cx="97015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000"/>
              <a:t>Gao Huang, Shichen Liu, Laurens Van der Maaten, and Kilian Q</a:t>
            </a:r>
            <a:r>
              <a:rPr lang="en-US" sz="2000"/>
              <a:t> </a:t>
            </a:r>
            <a:r>
              <a:rPr sz="2000"/>
              <a:t>Weinberger. Condensenet: An efficient densenet using learned</a:t>
            </a:r>
            <a:r>
              <a:rPr lang="en-US" sz="2000"/>
              <a:t> </a:t>
            </a:r>
            <a:r>
              <a:rPr sz="2000"/>
              <a:t>group convolutions. In CVPR, 2018.</a:t>
            </a:r>
            <a:endParaRPr sz="2000"/>
          </a:p>
        </p:txBody>
      </p:sp>
      <p:sp>
        <p:nvSpPr>
          <p:cNvPr id="4" name="文本框 3"/>
          <p:cNvSpPr txBox="1"/>
          <p:nvPr/>
        </p:nvSpPr>
        <p:spPr>
          <a:xfrm>
            <a:off x="1856105" y="890905"/>
            <a:ext cx="84804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sz="2000" b="1">
                <a:sym typeface="+mn-ea"/>
              </a:rPr>
              <a:t>CondenseNet</a:t>
            </a:r>
            <a:r>
              <a:rPr sz="2000">
                <a:sym typeface="+mn-ea"/>
              </a:rPr>
              <a:t>: An Efficient DenseNet using Learned Group Convolutions</a:t>
            </a:r>
            <a:endParaRPr sz="20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990" y="1383030"/>
            <a:ext cx="11591290" cy="32448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45235" y="4721225"/>
            <a:ext cx="26809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/>
              <a:t>重复地训练网络来修剪掉权值比较小的不重要卷积核</a:t>
            </a:r>
            <a:endParaRPr lang="zh-CN" altLang="en-US" sz="1600" b="1"/>
          </a:p>
        </p:txBody>
      </p:sp>
      <p:sp>
        <p:nvSpPr>
          <p:cNvPr id="8" name="文本框 7"/>
          <p:cNvSpPr txBox="1"/>
          <p:nvPr/>
        </p:nvSpPr>
        <p:spPr>
          <a:xfrm>
            <a:off x="4389120" y="4627880"/>
            <a:ext cx="2540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/>
              <a:t>我们确保同一组的稀疏模式相同，也就是同一个组的输入特征图是一样的</a:t>
            </a:r>
            <a:endParaRPr lang="zh-CN" altLang="en-US" sz="1600" b="1"/>
          </a:p>
        </p:txBody>
      </p:sp>
    </p:spTree>
  </p:cSld>
  <p:clrMapOvr>
    <a:masterClrMapping/>
  </p:clrMapOvr>
  <p:transition spd="slow" advTm="19334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>
                <a:sym typeface="+mn-ea"/>
              </a:rPr>
              <a:t>二、</a:t>
            </a:r>
            <a:r>
              <a:rPr lang="zh-CN" sz="2800" b="1">
                <a:sym typeface="+mn-ea"/>
              </a:rPr>
              <a:t>动态神经网络（</a:t>
            </a:r>
            <a:r>
              <a:rPr lang="zh-CN" sz="2800" b="1">
                <a:sym typeface="+mn-ea"/>
              </a:rPr>
              <a:t>动态特征：</a:t>
            </a:r>
            <a:r>
              <a:rPr lang="zh-CN" sz="2800" b="1">
                <a:sym typeface="+mn-ea"/>
              </a:rPr>
              <a:t>提高准确率）</a:t>
            </a:r>
            <a:endParaRPr lang="zh-CN" sz="2800" b="1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5235" y="5940425"/>
            <a:ext cx="97015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000"/>
              <a:t> Jie Hu, Li Shen, and Gang Sun. Squeeze-and-excitation networks.In CVPR, 2018.</a:t>
            </a:r>
            <a:endParaRPr sz="2000"/>
          </a:p>
        </p:txBody>
      </p:sp>
      <p:sp>
        <p:nvSpPr>
          <p:cNvPr id="4" name="文本框 3"/>
          <p:cNvSpPr txBox="1"/>
          <p:nvPr/>
        </p:nvSpPr>
        <p:spPr>
          <a:xfrm>
            <a:off x="3500755" y="1006475"/>
            <a:ext cx="51911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000" b="1">
                <a:sym typeface="+mn-ea"/>
              </a:rPr>
              <a:t>SENet</a:t>
            </a:r>
            <a:r>
              <a:rPr lang="en-US" sz="2000">
                <a:sym typeface="+mn-ea"/>
              </a:rPr>
              <a:t>:</a:t>
            </a:r>
            <a:r>
              <a:rPr sz="2000">
                <a:sym typeface="+mn-ea"/>
              </a:rPr>
              <a:t>Squeeze-and-Excitation Networks</a:t>
            </a:r>
            <a:endParaRPr sz="200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845" y="2322195"/>
            <a:ext cx="11624945" cy="250698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tags/tag1.xml><?xml version="1.0" encoding="utf-8"?>
<p:tagLst xmlns:p="http://schemas.openxmlformats.org/presentationml/2006/main">
  <p:tag name="KSO_WM_UNIT_PLACING_PICTURE_USER_VIEWPORT" val="{&quot;height&quot;:3285,&quot;width&quot;:4665}"/>
</p:tagLst>
</file>

<file path=ppt/tags/tag2.xml><?xml version="1.0" encoding="utf-8"?>
<p:tagLst xmlns:p="http://schemas.openxmlformats.org/presentationml/2006/main">
  <p:tag name="KSO_WM_UNIT_PLACING_PICTURE_USER_VIEWPORT" val="{&quot;height&quot;:4136,&quot;width&quot;:9211}"/>
</p:tagLst>
</file>

<file path=ppt/tags/tag3.xml><?xml version="1.0" encoding="utf-8"?>
<p:tagLst xmlns:p="http://schemas.openxmlformats.org/presentationml/2006/main">
  <p:tag name="KSO_WM_UNIT_PLACING_PICTURE_USER_VIEWPORT" val="{&quot;height&quot;:2670,&quot;width&quot;:5445}"/>
</p:tagLst>
</file>

<file path=ppt/theme/_rels/them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theme1.xml><?xml version="1.0" encoding="utf-8"?>
<a:theme xmlns:a="http://schemas.openxmlformats.org/drawingml/2006/main" name="Cover Pag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0.xml><?xml version="1.0" encoding="utf-8"?>
<a:theme xmlns:a="http://schemas.openxmlformats.org/drawingml/2006/main" name="9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1.xml><?xml version="1.0" encoding="utf-8"?>
<a:theme xmlns:a="http://schemas.openxmlformats.org/drawingml/2006/main" name="9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2.xml><?xml version="1.0" encoding="utf-8"?>
<a:theme xmlns:a="http://schemas.openxmlformats.org/drawingml/2006/main" name="9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3.xml><?xml version="1.0" encoding="utf-8"?>
<a:theme xmlns:a="http://schemas.openxmlformats.org/drawingml/2006/main" name="9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4.xml><?xml version="1.0" encoding="utf-8"?>
<a:theme xmlns:a="http://schemas.openxmlformats.org/drawingml/2006/main" name="9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5.xml><?xml version="1.0" encoding="utf-8"?>
<a:theme xmlns:a="http://schemas.openxmlformats.org/drawingml/2006/main" name="10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6.xml><?xml version="1.0" encoding="utf-8"?>
<a:theme xmlns:a="http://schemas.openxmlformats.org/drawingml/2006/main" name="10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7.xml><?xml version="1.0" encoding="utf-8"?>
<a:theme xmlns:a="http://schemas.openxmlformats.org/drawingml/2006/main" name="10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8.xml><?xml version="1.0" encoding="utf-8"?>
<a:theme xmlns:a="http://schemas.openxmlformats.org/drawingml/2006/main" name="10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9.xml><?xml version="1.0" encoding="utf-8"?>
<a:theme xmlns:a="http://schemas.openxmlformats.org/drawingml/2006/main" name="10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0.xml><?xml version="1.0" encoding="utf-8"?>
<a:theme xmlns:a="http://schemas.openxmlformats.org/drawingml/2006/main" name="10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1.xml><?xml version="1.0" encoding="utf-8"?>
<a:theme xmlns:a="http://schemas.openxmlformats.org/drawingml/2006/main" name="10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2.xml><?xml version="1.0" encoding="utf-8"?>
<a:theme xmlns:a="http://schemas.openxmlformats.org/drawingml/2006/main" name="10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1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1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2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2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2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2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3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3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3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3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3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3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3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3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3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3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4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4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4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4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4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onash white BG - Calibri Light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4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4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4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3.xml><?xml version="1.0" encoding="utf-8"?>
<a:theme xmlns:a="http://schemas.openxmlformats.org/drawingml/2006/main" name="4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4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5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6.xml><?xml version="1.0" encoding="utf-8"?>
<a:theme xmlns:a="http://schemas.openxmlformats.org/drawingml/2006/main" name="5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7.xml><?xml version="1.0" encoding="utf-8"?>
<a:theme xmlns:a="http://schemas.openxmlformats.org/drawingml/2006/main" name="5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8.xml><?xml version="1.0" encoding="utf-8"?>
<a:theme xmlns:a="http://schemas.openxmlformats.org/drawingml/2006/main" name="5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9.xml><?xml version="1.0" encoding="utf-8"?>
<a:theme xmlns:a="http://schemas.openxmlformats.org/drawingml/2006/main" name="5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onash white BG - Calibr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0.xml><?xml version="1.0" encoding="utf-8"?>
<a:theme xmlns:a="http://schemas.openxmlformats.org/drawingml/2006/main" name="5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1.xml><?xml version="1.0" encoding="utf-8"?>
<a:theme xmlns:a="http://schemas.openxmlformats.org/drawingml/2006/main" name="5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2.xml><?xml version="1.0" encoding="utf-8"?>
<a:theme xmlns:a="http://schemas.openxmlformats.org/drawingml/2006/main" name="5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3.xml><?xml version="1.0" encoding="utf-8"?>
<a:theme xmlns:a="http://schemas.openxmlformats.org/drawingml/2006/main" name="5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4.xml><?xml version="1.0" encoding="utf-8"?>
<a:theme xmlns:a="http://schemas.openxmlformats.org/drawingml/2006/main" name="5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5.xml><?xml version="1.0" encoding="utf-8"?>
<a:theme xmlns:a="http://schemas.openxmlformats.org/drawingml/2006/main" name="6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6.xml><?xml version="1.0" encoding="utf-8"?>
<a:theme xmlns:a="http://schemas.openxmlformats.org/drawingml/2006/main" name="6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7.xml><?xml version="1.0" encoding="utf-8"?>
<a:theme xmlns:a="http://schemas.openxmlformats.org/drawingml/2006/main" name="6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8.xml><?xml version="1.0" encoding="utf-8"?>
<a:theme xmlns:a="http://schemas.openxmlformats.org/drawingml/2006/main" name="6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9.xml><?xml version="1.0" encoding="utf-8"?>
<a:theme xmlns:a="http://schemas.openxmlformats.org/drawingml/2006/main" name="6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0.xml><?xml version="1.0" encoding="utf-8"?>
<a:theme xmlns:a="http://schemas.openxmlformats.org/drawingml/2006/main" name="6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1.xml><?xml version="1.0" encoding="utf-8"?>
<a:theme xmlns:a="http://schemas.openxmlformats.org/drawingml/2006/main" name="6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2.xml><?xml version="1.0" encoding="utf-8"?>
<a:theme xmlns:a="http://schemas.openxmlformats.org/drawingml/2006/main" name="6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3.xml><?xml version="1.0" encoding="utf-8"?>
<a:theme xmlns:a="http://schemas.openxmlformats.org/drawingml/2006/main" name="6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4.xml><?xml version="1.0" encoding="utf-8"?>
<a:theme xmlns:a="http://schemas.openxmlformats.org/drawingml/2006/main" name="6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5.xml><?xml version="1.0" encoding="utf-8"?>
<a:theme xmlns:a="http://schemas.openxmlformats.org/drawingml/2006/main" name="7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6.xml><?xml version="1.0" encoding="utf-8"?>
<a:theme xmlns:a="http://schemas.openxmlformats.org/drawingml/2006/main" name="7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7.xml><?xml version="1.0" encoding="utf-8"?>
<a:theme xmlns:a="http://schemas.openxmlformats.org/drawingml/2006/main" name="7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8.xml><?xml version="1.0" encoding="utf-8"?>
<a:theme xmlns:a="http://schemas.openxmlformats.org/drawingml/2006/main" name="7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9.xml><?xml version="1.0" encoding="utf-8"?>
<a:theme xmlns:a="http://schemas.openxmlformats.org/drawingml/2006/main" name="7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0.xml><?xml version="1.0" encoding="utf-8"?>
<a:theme xmlns:a="http://schemas.openxmlformats.org/drawingml/2006/main" name="7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1.xml><?xml version="1.0" encoding="utf-8"?>
<a:theme xmlns:a="http://schemas.openxmlformats.org/drawingml/2006/main" name="7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2.xml><?xml version="1.0" encoding="utf-8"?>
<a:theme xmlns:a="http://schemas.openxmlformats.org/drawingml/2006/main" name="7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3.xml><?xml version="1.0" encoding="utf-8"?>
<a:theme xmlns:a="http://schemas.openxmlformats.org/drawingml/2006/main" name="7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4.xml><?xml version="1.0" encoding="utf-8"?>
<a:theme xmlns:a="http://schemas.openxmlformats.org/drawingml/2006/main" name="7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5.xml><?xml version="1.0" encoding="utf-8"?>
<a:theme xmlns:a="http://schemas.openxmlformats.org/drawingml/2006/main" name="8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6.xml><?xml version="1.0" encoding="utf-8"?>
<a:theme xmlns:a="http://schemas.openxmlformats.org/drawingml/2006/main" name="8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7.xml><?xml version="1.0" encoding="utf-8"?>
<a:theme xmlns:a="http://schemas.openxmlformats.org/drawingml/2006/main" name="8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8.xml><?xml version="1.0" encoding="utf-8"?>
<a:theme xmlns:a="http://schemas.openxmlformats.org/drawingml/2006/main" name="8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9.xml><?xml version="1.0" encoding="utf-8"?>
<a:theme xmlns:a="http://schemas.openxmlformats.org/drawingml/2006/main" name="8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0.xml><?xml version="1.0" encoding="utf-8"?>
<a:theme xmlns:a="http://schemas.openxmlformats.org/drawingml/2006/main" name="8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1.xml><?xml version="1.0" encoding="utf-8"?>
<a:theme xmlns:a="http://schemas.openxmlformats.org/drawingml/2006/main" name="8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2.xml><?xml version="1.0" encoding="utf-8"?>
<a:theme xmlns:a="http://schemas.openxmlformats.org/drawingml/2006/main" name="8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3.xml><?xml version="1.0" encoding="utf-8"?>
<a:theme xmlns:a="http://schemas.openxmlformats.org/drawingml/2006/main" name="8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4.xml><?xml version="1.0" encoding="utf-8"?>
<a:theme xmlns:a="http://schemas.openxmlformats.org/drawingml/2006/main" name="8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5.xml><?xml version="1.0" encoding="utf-8"?>
<a:theme xmlns:a="http://schemas.openxmlformats.org/drawingml/2006/main" name="9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6.xml><?xml version="1.0" encoding="utf-8"?>
<a:theme xmlns:a="http://schemas.openxmlformats.org/drawingml/2006/main" name="9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7.xml><?xml version="1.0" encoding="utf-8"?>
<a:theme xmlns:a="http://schemas.openxmlformats.org/drawingml/2006/main" name="9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8.xml><?xml version="1.0" encoding="utf-8"?>
<a:theme xmlns:a="http://schemas.openxmlformats.org/drawingml/2006/main" name="9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9.xml><?xml version="1.0" encoding="utf-8"?>
<a:theme xmlns:a="http://schemas.openxmlformats.org/drawingml/2006/main" name="9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2303</Words>
  <Application>WPS 演示</Application>
  <PresentationFormat/>
  <Paragraphs>96</Paragraphs>
  <Slides>13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112</vt:i4>
      </vt:variant>
      <vt:variant>
        <vt:lpstr>幻灯片标题</vt:lpstr>
      </vt:variant>
      <vt:variant>
        <vt:i4>13</vt:i4>
      </vt:variant>
    </vt:vector>
  </HeadingPairs>
  <TitlesOfParts>
    <vt:vector size="144" baseType="lpstr">
      <vt:lpstr>Arial</vt:lpstr>
      <vt:lpstr>宋体</vt:lpstr>
      <vt:lpstr>Wingdings</vt:lpstr>
      <vt:lpstr>Arial</vt:lpstr>
      <vt:lpstr>Calibri</vt:lpstr>
      <vt:lpstr>Arial Narrow</vt:lpstr>
      <vt:lpstr>Calibri Light</vt:lpstr>
      <vt:lpstr>Arial Narrow</vt:lpstr>
      <vt:lpstr>Tw Cen MT</vt:lpstr>
      <vt:lpstr>Wingdings 2</vt:lpstr>
      <vt:lpstr>Wingdings</vt:lpstr>
      <vt:lpstr>MS PGothic</vt:lpstr>
      <vt:lpstr>Courier New</vt:lpstr>
      <vt:lpstr>Calibri</vt:lpstr>
      <vt:lpstr>Century Gothic</vt:lpstr>
      <vt:lpstr>华文楷体</vt:lpstr>
      <vt:lpstr>微软雅黑</vt:lpstr>
      <vt:lpstr>Arial Unicode MS</vt:lpstr>
      <vt:lpstr>华文仿宋</vt:lpstr>
      <vt:lpstr>Cover Page</vt:lpstr>
      <vt:lpstr>Custom Design</vt:lpstr>
      <vt:lpstr>2_Monash white BG - Arial Narrow</vt:lpstr>
      <vt:lpstr>1_Monash white BG - Arial Narrow</vt:lpstr>
      <vt:lpstr>Monash white BG - Calibri Light</vt:lpstr>
      <vt:lpstr>Monash white BG - Calibri</vt:lpstr>
      <vt:lpstr>1_Beamer</vt:lpstr>
      <vt:lpstr>3_Monash white BG - Arial Narrow</vt:lpstr>
      <vt:lpstr>4_Monash white BG - Arial Narrow</vt:lpstr>
      <vt:lpstr>5_Monash white BG - Arial Narrow</vt:lpstr>
      <vt:lpstr>6_Monash white BG - Arial Narrow</vt:lpstr>
      <vt:lpstr>7_Monash white BG - Arial Narrow</vt:lpstr>
      <vt:lpstr>8_Monash white BG - Arial Narrow</vt:lpstr>
      <vt:lpstr>9_Monash white BG - Arial Narrow</vt:lpstr>
      <vt:lpstr>10_Monash white BG - Arial Narrow</vt:lpstr>
      <vt:lpstr>11_Monash white BG - Arial Narrow</vt:lpstr>
      <vt:lpstr>12_Monash white BG - Arial Narrow</vt:lpstr>
      <vt:lpstr>13_Monash white BG - Arial Narrow</vt:lpstr>
      <vt:lpstr>14_Monash white BG - Arial Narrow</vt:lpstr>
      <vt:lpstr>15_Monash white BG - Arial Narrow</vt:lpstr>
      <vt:lpstr>16_Monash white BG - Arial Narrow</vt:lpstr>
      <vt:lpstr>17_Monash white BG - Arial Narrow</vt:lpstr>
      <vt:lpstr>18_Monash white BG - Arial Narrow</vt:lpstr>
      <vt:lpstr>19_Monash white BG - Arial Narrow</vt:lpstr>
      <vt:lpstr>20_Monash white BG - Arial Narrow</vt:lpstr>
      <vt:lpstr>21_Monash white BG - Arial Narrow</vt:lpstr>
      <vt:lpstr>22_Monash white BG - Arial Narrow</vt:lpstr>
      <vt:lpstr>23_Monash white BG - Arial Narrow</vt:lpstr>
      <vt:lpstr>24_Monash white BG - Arial Narrow</vt:lpstr>
      <vt:lpstr>25_Monash white BG - Arial Narrow</vt:lpstr>
      <vt:lpstr>26_Monash white BG - Arial Narrow</vt:lpstr>
      <vt:lpstr>27_Monash white BG - Arial Narrow</vt:lpstr>
      <vt:lpstr>28_Monash white BG - Arial Narrow</vt:lpstr>
      <vt:lpstr>29_Monash white BG - Arial Narrow</vt:lpstr>
      <vt:lpstr>30_Monash white BG - Arial Narrow</vt:lpstr>
      <vt:lpstr>31_Monash white BG - Arial Narrow</vt:lpstr>
      <vt:lpstr>32_Monash white BG - Arial Narrow</vt:lpstr>
      <vt:lpstr>33_Monash white BG - Arial Narrow</vt:lpstr>
      <vt:lpstr>34_Monash white BG - Arial Narrow</vt:lpstr>
      <vt:lpstr>35_Monash white BG - Arial Narrow</vt:lpstr>
      <vt:lpstr>36_Monash white BG - Arial Narrow</vt:lpstr>
      <vt:lpstr>37_Monash white BG - Arial Narrow</vt:lpstr>
      <vt:lpstr>38_Monash white BG - Arial Narrow</vt:lpstr>
      <vt:lpstr>39_Monash white BG - Arial Narrow</vt:lpstr>
      <vt:lpstr>40_Monash white BG - Arial Narrow</vt:lpstr>
      <vt:lpstr>41_Monash white BG - Arial Narrow</vt:lpstr>
      <vt:lpstr>42_Monash white BG - Arial Narrow</vt:lpstr>
      <vt:lpstr>43_Monash white BG - Arial Narrow</vt:lpstr>
      <vt:lpstr>44_Monash white BG - Arial Narrow</vt:lpstr>
      <vt:lpstr>45_Monash white BG - Arial Narrow</vt:lpstr>
      <vt:lpstr>46_Monash white BG - Arial Narrow</vt:lpstr>
      <vt:lpstr>47_Monash white BG - Arial Narrow</vt:lpstr>
      <vt:lpstr>48_Monash white BG - Arial Narrow</vt:lpstr>
      <vt:lpstr>49_Monash white BG - Arial Narrow</vt:lpstr>
      <vt:lpstr>50_Monash white BG - Arial Narrow</vt:lpstr>
      <vt:lpstr>51_Monash white BG - Arial Narrow</vt:lpstr>
      <vt:lpstr>52_Monash white BG - Arial Narrow</vt:lpstr>
      <vt:lpstr>53_Monash white BG - Arial Narrow</vt:lpstr>
      <vt:lpstr>54_Monash white BG - Arial Narrow</vt:lpstr>
      <vt:lpstr>55_Monash white BG - Arial Narrow</vt:lpstr>
      <vt:lpstr>56_Monash white BG - Arial Narrow</vt:lpstr>
      <vt:lpstr>57_Monash white BG - Arial Narrow</vt:lpstr>
      <vt:lpstr>58_Monash white BG - Arial Narrow</vt:lpstr>
      <vt:lpstr>59_Monash white BG - Arial Narrow</vt:lpstr>
      <vt:lpstr>60_Monash white BG - Arial Narrow</vt:lpstr>
      <vt:lpstr>61_Monash white BG - Arial Narrow</vt:lpstr>
      <vt:lpstr>62_Monash white BG - Arial Narrow</vt:lpstr>
      <vt:lpstr>63_Monash white BG - Arial Narrow</vt:lpstr>
      <vt:lpstr>64_Monash white BG - Arial Narrow</vt:lpstr>
      <vt:lpstr>65_Monash white BG - Arial Narrow</vt:lpstr>
      <vt:lpstr>66_Monash white BG - Arial Narrow</vt:lpstr>
      <vt:lpstr>67_Monash white BG - Arial Narrow</vt:lpstr>
      <vt:lpstr>68_Monash white BG - Arial Narrow</vt:lpstr>
      <vt:lpstr>69_Monash white BG - Arial Narrow</vt:lpstr>
      <vt:lpstr>70_Monash white BG - Arial Narrow</vt:lpstr>
      <vt:lpstr>71_Monash white BG - Arial Narrow</vt:lpstr>
      <vt:lpstr>72_Monash white BG - Arial Narrow</vt:lpstr>
      <vt:lpstr>73_Monash white BG - Arial Narrow</vt:lpstr>
      <vt:lpstr>74_Monash white BG - Arial Narrow</vt:lpstr>
      <vt:lpstr>75_Monash white BG - Arial Narrow</vt:lpstr>
      <vt:lpstr>76_Monash white BG - Arial Narrow</vt:lpstr>
      <vt:lpstr>77_Monash white BG - Arial Narrow</vt:lpstr>
      <vt:lpstr>78_Monash white BG - Arial Narrow</vt:lpstr>
      <vt:lpstr>79_Monash white BG - Arial Narrow</vt:lpstr>
      <vt:lpstr>80_Monash white BG - Arial Narrow</vt:lpstr>
      <vt:lpstr>81_Monash white BG - Arial Narrow</vt:lpstr>
      <vt:lpstr>82_Monash white BG - Arial Narrow</vt:lpstr>
      <vt:lpstr>83_Monash white BG - Arial Narrow</vt:lpstr>
      <vt:lpstr>84_Monash white BG - Arial Narrow</vt:lpstr>
      <vt:lpstr>85_Monash white BG - Arial Narrow</vt:lpstr>
      <vt:lpstr>86_Monash white BG - Arial Narrow</vt:lpstr>
      <vt:lpstr>87_Monash white BG - Arial Narrow</vt:lpstr>
      <vt:lpstr>88_Monash white BG - Arial Narrow</vt:lpstr>
      <vt:lpstr>89_Monash white BG - Arial Narrow</vt:lpstr>
      <vt:lpstr>90_Monash white BG - Arial Narrow</vt:lpstr>
      <vt:lpstr>91_Monash white BG - Arial Narrow</vt:lpstr>
      <vt:lpstr>92_Monash white BG - Arial Narrow</vt:lpstr>
      <vt:lpstr>93_Monash white BG - Arial Narrow</vt:lpstr>
      <vt:lpstr>94_Monash white BG - Arial Narrow</vt:lpstr>
      <vt:lpstr>95_Monash white BG - Arial Narrow</vt:lpstr>
      <vt:lpstr>96_Monash white BG - Arial Narrow</vt:lpstr>
      <vt:lpstr>97_Monash white BG - Arial Narrow</vt:lpstr>
      <vt:lpstr>98_Monash white BG - Arial Narrow</vt:lpstr>
      <vt:lpstr>99_Monash white BG - Arial Narrow</vt:lpstr>
      <vt:lpstr>100_Monash white BG - Arial Narrow</vt:lpstr>
      <vt:lpstr>101_Monash white BG - Arial Narrow</vt:lpstr>
      <vt:lpstr>102_Monash white BG - Arial Narrow</vt:lpstr>
      <vt:lpstr>103_Monash white BG - Arial Narrow</vt:lpstr>
      <vt:lpstr>104_Monash white BG - Arial Narrow</vt:lpstr>
      <vt:lpstr>105_Monash white BG - Arial Narrow</vt:lpstr>
      <vt:lpstr>106_Monash white BG - Arial Narrow</vt:lpstr>
      <vt:lpstr>107_Monash white BG - Arial Narrow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Dinh Phung</dc:creator>
  <cp:lastModifiedBy>战宸</cp:lastModifiedBy>
  <cp:revision>393</cp:revision>
  <dcterms:created xsi:type="dcterms:W3CDTF">2021-07-31T09:12:00Z</dcterms:created>
  <dcterms:modified xsi:type="dcterms:W3CDTF">2021-10-27T09:19:58Z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F7C1103B60E743EFACD422F5959762BB</vt:lpwstr>
  </property>
  <property fmtid="{D5CDD505-2E9C-101B-9397-08002B2CF9AE}" pid="3" name="KSOProductBuildVer">
    <vt:lpwstr>2052-11.1.0.10938</vt:lpwstr>
  </property>
</Properties>
</file>